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95" r:id="rId5"/>
    <p:sldMasterId id="2147483684" r:id="rId6"/>
  </p:sldMasterIdLst>
  <p:notesMasterIdLst>
    <p:notesMasterId r:id="rId56"/>
  </p:notesMasterIdLst>
  <p:handoutMasterIdLst>
    <p:handoutMasterId r:id="rId57"/>
  </p:handoutMasterIdLst>
  <p:sldIdLst>
    <p:sldId id="259" r:id="rId7"/>
    <p:sldId id="261" r:id="rId8"/>
    <p:sldId id="267" r:id="rId9"/>
    <p:sldId id="271" r:id="rId10"/>
    <p:sldId id="272" r:id="rId11"/>
    <p:sldId id="273" r:id="rId12"/>
    <p:sldId id="274" r:id="rId13"/>
    <p:sldId id="325" r:id="rId14"/>
    <p:sldId id="275" r:id="rId15"/>
    <p:sldId id="276" r:id="rId16"/>
    <p:sldId id="278" r:id="rId17"/>
    <p:sldId id="279" r:id="rId18"/>
    <p:sldId id="280" r:id="rId19"/>
    <p:sldId id="281" r:id="rId20"/>
    <p:sldId id="292" r:id="rId21"/>
    <p:sldId id="293" r:id="rId22"/>
    <p:sldId id="298" r:id="rId23"/>
    <p:sldId id="299" r:id="rId24"/>
    <p:sldId id="300" r:id="rId25"/>
    <p:sldId id="305" r:id="rId26"/>
    <p:sldId id="306" r:id="rId27"/>
    <p:sldId id="307" r:id="rId28"/>
    <p:sldId id="310" r:id="rId29"/>
    <p:sldId id="308" r:id="rId30"/>
    <p:sldId id="309" r:id="rId31"/>
    <p:sldId id="311" r:id="rId32"/>
    <p:sldId id="312" r:id="rId33"/>
    <p:sldId id="313" r:id="rId34"/>
    <p:sldId id="314" r:id="rId35"/>
    <p:sldId id="315" r:id="rId36"/>
    <p:sldId id="317" r:id="rId37"/>
    <p:sldId id="318" r:id="rId38"/>
    <p:sldId id="319" r:id="rId39"/>
    <p:sldId id="320" r:id="rId40"/>
    <p:sldId id="321" r:id="rId41"/>
    <p:sldId id="316" r:id="rId42"/>
    <p:sldId id="329" r:id="rId43"/>
    <p:sldId id="327" r:id="rId44"/>
    <p:sldId id="324" r:id="rId45"/>
    <p:sldId id="322" r:id="rId46"/>
    <p:sldId id="323" r:id="rId47"/>
    <p:sldId id="328" r:id="rId48"/>
    <p:sldId id="265" r:id="rId49"/>
    <p:sldId id="260" r:id="rId50"/>
    <p:sldId id="263" r:id="rId51"/>
    <p:sldId id="266" r:id="rId52"/>
    <p:sldId id="262" r:id="rId53"/>
    <p:sldId id="264" r:id="rId54"/>
    <p:sldId id="27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BB7949-6981-43FB-918C-3594DBAA8CFB}" v="136" dt="2022-06-23T07:15:47.1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Hähnel" userId="e512dcb6-ddea-4b73-a79b-7abc1dbe66cd" providerId="ADAL" clId="{A4BB7949-6981-43FB-918C-3594DBAA8CFB}"/>
    <pc:docChg chg="custSel addSld delSld modSld sldOrd modMainMaster">
      <pc:chgData name="Andreas Hähnel" userId="e512dcb6-ddea-4b73-a79b-7abc1dbe66cd" providerId="ADAL" clId="{A4BB7949-6981-43FB-918C-3594DBAA8CFB}" dt="2022-06-23T07:15:47.177" v="411"/>
      <pc:docMkLst>
        <pc:docMk/>
      </pc:docMkLst>
      <pc:sldChg chg="modSp add mod">
        <pc:chgData name="Andreas Hähnel" userId="e512dcb6-ddea-4b73-a79b-7abc1dbe66cd" providerId="ADAL" clId="{A4BB7949-6981-43FB-918C-3594DBAA8CFB}" dt="2022-06-21T07:38:02.251" v="175" actId="20577"/>
        <pc:sldMkLst>
          <pc:docMk/>
          <pc:sldMk cId="751095604" sldId="267"/>
        </pc:sldMkLst>
        <pc:spChg chg="mod">
          <ac:chgData name="Andreas Hähnel" userId="e512dcb6-ddea-4b73-a79b-7abc1dbe66cd" providerId="ADAL" clId="{A4BB7949-6981-43FB-918C-3594DBAA8CFB}" dt="2022-06-21T07:38:02.251" v="175" actId="20577"/>
          <ac:spMkLst>
            <pc:docMk/>
            <pc:sldMk cId="751095604" sldId="267"/>
            <ac:spMk id="5" creationId="{93312970-1382-905E-DF3A-5D367E6E7736}"/>
          </ac:spMkLst>
        </pc:spChg>
      </pc:sldChg>
      <pc:sldChg chg="del">
        <pc:chgData name="Andreas Hähnel" userId="e512dcb6-ddea-4b73-a79b-7abc1dbe66cd" providerId="ADAL" clId="{A4BB7949-6981-43FB-918C-3594DBAA8CFB}" dt="2022-06-20T08:32:36.132" v="130" actId="47"/>
        <pc:sldMkLst>
          <pc:docMk/>
          <pc:sldMk cId="2757709434" sldId="268"/>
        </pc:sldMkLst>
      </pc:sldChg>
      <pc:sldChg chg="modAnim">
        <pc:chgData name="Andreas Hähnel" userId="e512dcb6-ddea-4b73-a79b-7abc1dbe66cd" providerId="ADAL" clId="{A4BB7949-6981-43FB-918C-3594DBAA8CFB}" dt="2022-06-20T08:51:28.388" v="132"/>
        <pc:sldMkLst>
          <pc:docMk/>
          <pc:sldMk cId="1873449965" sldId="271"/>
        </pc:sldMkLst>
      </pc:sldChg>
      <pc:sldChg chg="modAnim">
        <pc:chgData name="Andreas Hähnel" userId="e512dcb6-ddea-4b73-a79b-7abc1dbe66cd" providerId="ADAL" clId="{A4BB7949-6981-43FB-918C-3594DBAA8CFB}" dt="2022-06-20T08:51:41.925" v="133"/>
        <pc:sldMkLst>
          <pc:docMk/>
          <pc:sldMk cId="2835483134" sldId="273"/>
        </pc:sldMkLst>
      </pc:sldChg>
      <pc:sldChg chg="delSp mod">
        <pc:chgData name="Andreas Hähnel" userId="e512dcb6-ddea-4b73-a79b-7abc1dbe66cd" providerId="ADAL" clId="{A4BB7949-6981-43FB-918C-3594DBAA8CFB}" dt="2022-06-22T08:13:26.212" v="221" actId="478"/>
        <pc:sldMkLst>
          <pc:docMk/>
          <pc:sldMk cId="225307483" sldId="275"/>
        </pc:sldMkLst>
        <pc:spChg chg="del">
          <ac:chgData name="Andreas Hähnel" userId="e512dcb6-ddea-4b73-a79b-7abc1dbe66cd" providerId="ADAL" clId="{A4BB7949-6981-43FB-918C-3594DBAA8CFB}" dt="2022-06-22T08:13:26.212" v="221" actId="478"/>
          <ac:spMkLst>
            <pc:docMk/>
            <pc:sldMk cId="225307483" sldId="275"/>
            <ac:spMk id="4" creationId="{8D2ADB2B-6B22-0CB4-D838-8ACEC0087FB8}"/>
          </ac:spMkLst>
        </pc:spChg>
      </pc:sldChg>
      <pc:sldChg chg="modSp mod">
        <pc:chgData name="Andreas Hähnel" userId="e512dcb6-ddea-4b73-a79b-7abc1dbe66cd" providerId="ADAL" clId="{A4BB7949-6981-43FB-918C-3594DBAA8CFB}" dt="2022-06-20T08:52:32.291" v="160" actId="20577"/>
        <pc:sldMkLst>
          <pc:docMk/>
          <pc:sldMk cId="446655857" sldId="292"/>
        </pc:sldMkLst>
        <pc:spChg chg="mod">
          <ac:chgData name="Andreas Hähnel" userId="e512dcb6-ddea-4b73-a79b-7abc1dbe66cd" providerId="ADAL" clId="{A4BB7949-6981-43FB-918C-3594DBAA8CFB}" dt="2022-06-20T08:52:32.291" v="160" actId="20577"/>
          <ac:spMkLst>
            <pc:docMk/>
            <pc:sldMk cId="446655857" sldId="292"/>
            <ac:spMk id="3" creationId="{EFFA507C-4DE6-B07A-5A2E-216265B34396}"/>
          </ac:spMkLst>
        </pc:spChg>
      </pc:sldChg>
      <pc:sldChg chg="modSp mod">
        <pc:chgData name="Andreas Hähnel" userId="e512dcb6-ddea-4b73-a79b-7abc1dbe66cd" providerId="ADAL" clId="{A4BB7949-6981-43FB-918C-3594DBAA8CFB}" dt="2022-06-18T12:37:49.963" v="124" actId="20577"/>
        <pc:sldMkLst>
          <pc:docMk/>
          <pc:sldMk cId="896748545" sldId="299"/>
        </pc:sldMkLst>
        <pc:spChg chg="mod">
          <ac:chgData name="Andreas Hähnel" userId="e512dcb6-ddea-4b73-a79b-7abc1dbe66cd" providerId="ADAL" clId="{A4BB7949-6981-43FB-918C-3594DBAA8CFB}" dt="2022-06-18T12:37:49.963" v="124" actId="20577"/>
          <ac:spMkLst>
            <pc:docMk/>
            <pc:sldMk cId="896748545" sldId="299"/>
            <ac:spMk id="7" creationId="{EBF5975E-15D3-1A86-4FDB-02EFB89AAB90}"/>
          </ac:spMkLst>
        </pc:spChg>
      </pc:sldChg>
      <pc:sldChg chg="addSp modSp add mod">
        <pc:chgData name="Andreas Hähnel" userId="e512dcb6-ddea-4b73-a79b-7abc1dbe66cd" providerId="ADAL" clId="{A4BB7949-6981-43FB-918C-3594DBAA8CFB}" dt="2022-06-16T13:19:17.239" v="123" actId="20577"/>
        <pc:sldMkLst>
          <pc:docMk/>
          <pc:sldMk cId="2849073179" sldId="310"/>
        </pc:sldMkLst>
        <pc:spChg chg="mod">
          <ac:chgData name="Andreas Hähnel" userId="e512dcb6-ddea-4b73-a79b-7abc1dbe66cd" providerId="ADAL" clId="{A4BB7949-6981-43FB-918C-3594DBAA8CFB}" dt="2022-06-16T13:18:28.760" v="24" actId="14100"/>
          <ac:spMkLst>
            <pc:docMk/>
            <pc:sldMk cId="2849073179" sldId="310"/>
            <ac:spMk id="4" creationId="{E8CD8535-AC9E-1C14-2710-6533DED6B1D8}"/>
          </ac:spMkLst>
        </pc:spChg>
        <pc:spChg chg="add mod">
          <ac:chgData name="Andreas Hähnel" userId="e512dcb6-ddea-4b73-a79b-7abc1dbe66cd" providerId="ADAL" clId="{A4BB7949-6981-43FB-918C-3594DBAA8CFB}" dt="2022-06-16T13:18:59.717" v="89" actId="20577"/>
          <ac:spMkLst>
            <pc:docMk/>
            <pc:sldMk cId="2849073179" sldId="310"/>
            <ac:spMk id="5" creationId="{CAB2B37C-8DCC-E3D3-0A1E-806215732C77}"/>
          </ac:spMkLst>
        </pc:spChg>
        <pc:spChg chg="add mod">
          <ac:chgData name="Andreas Hähnel" userId="e512dcb6-ddea-4b73-a79b-7abc1dbe66cd" providerId="ADAL" clId="{A4BB7949-6981-43FB-918C-3594DBAA8CFB}" dt="2022-06-16T13:19:17.239" v="123" actId="20577"/>
          <ac:spMkLst>
            <pc:docMk/>
            <pc:sldMk cId="2849073179" sldId="310"/>
            <ac:spMk id="6" creationId="{BD364018-4139-0437-8825-151A2E9034F4}"/>
          </ac:spMkLst>
        </pc:spChg>
      </pc:sldChg>
      <pc:sldChg chg="modSp mod">
        <pc:chgData name="Andreas Hähnel" userId="e512dcb6-ddea-4b73-a79b-7abc1dbe66cd" providerId="ADAL" clId="{A4BB7949-6981-43FB-918C-3594DBAA8CFB}" dt="2022-06-22T08:29:50.838" v="238" actId="20577"/>
        <pc:sldMkLst>
          <pc:docMk/>
          <pc:sldMk cId="2294410144" sldId="314"/>
        </pc:sldMkLst>
        <pc:spChg chg="mod">
          <ac:chgData name="Andreas Hähnel" userId="e512dcb6-ddea-4b73-a79b-7abc1dbe66cd" providerId="ADAL" clId="{A4BB7949-6981-43FB-918C-3594DBAA8CFB}" dt="2022-06-22T08:29:50.838" v="238" actId="20577"/>
          <ac:spMkLst>
            <pc:docMk/>
            <pc:sldMk cId="2294410144" sldId="314"/>
            <ac:spMk id="3" creationId="{2E3C9867-644B-EE43-F24B-34C2745941CC}"/>
          </ac:spMkLst>
        </pc:spChg>
      </pc:sldChg>
      <pc:sldChg chg="modSp mod">
        <pc:chgData name="Andreas Hähnel" userId="e512dcb6-ddea-4b73-a79b-7abc1dbe66cd" providerId="ADAL" clId="{A4BB7949-6981-43FB-918C-3594DBAA8CFB}" dt="2022-06-22T08:34:10.454" v="243" actId="6549"/>
        <pc:sldMkLst>
          <pc:docMk/>
          <pc:sldMk cId="2912954414" sldId="319"/>
        </pc:sldMkLst>
        <pc:spChg chg="mod">
          <ac:chgData name="Andreas Hähnel" userId="e512dcb6-ddea-4b73-a79b-7abc1dbe66cd" providerId="ADAL" clId="{A4BB7949-6981-43FB-918C-3594DBAA8CFB}" dt="2022-06-22T08:34:10.454" v="243" actId="6549"/>
          <ac:spMkLst>
            <pc:docMk/>
            <pc:sldMk cId="2912954414" sldId="319"/>
            <ac:spMk id="3" creationId="{C026EB65-5205-DB0E-A14D-1E3AD277376D}"/>
          </ac:spMkLst>
        </pc:spChg>
      </pc:sldChg>
      <pc:sldChg chg="modSp mod">
        <pc:chgData name="Andreas Hähnel" userId="e512dcb6-ddea-4b73-a79b-7abc1dbe66cd" providerId="ADAL" clId="{A4BB7949-6981-43FB-918C-3594DBAA8CFB}" dt="2022-06-18T12:39:39.286" v="128" actId="20577"/>
        <pc:sldMkLst>
          <pc:docMk/>
          <pc:sldMk cId="1414589977" sldId="324"/>
        </pc:sldMkLst>
        <pc:spChg chg="mod">
          <ac:chgData name="Andreas Hähnel" userId="e512dcb6-ddea-4b73-a79b-7abc1dbe66cd" providerId="ADAL" clId="{A4BB7949-6981-43FB-918C-3594DBAA8CFB}" dt="2022-06-18T12:39:39.286" v="128" actId="20577"/>
          <ac:spMkLst>
            <pc:docMk/>
            <pc:sldMk cId="1414589977" sldId="324"/>
            <ac:spMk id="5" creationId="{88DE1424-B64E-105D-DF14-CDB87519E4AA}"/>
          </ac:spMkLst>
        </pc:spChg>
      </pc:sldChg>
      <pc:sldChg chg="addSp delSp modSp add mod ord">
        <pc:chgData name="Andreas Hähnel" userId="e512dcb6-ddea-4b73-a79b-7abc1dbe66cd" providerId="ADAL" clId="{A4BB7949-6981-43FB-918C-3594DBAA8CFB}" dt="2022-06-22T08:13:15.554" v="220" actId="1076"/>
        <pc:sldMkLst>
          <pc:docMk/>
          <pc:sldMk cId="1461565834" sldId="325"/>
        </pc:sldMkLst>
        <pc:spChg chg="mod">
          <ac:chgData name="Andreas Hähnel" userId="e512dcb6-ddea-4b73-a79b-7abc1dbe66cd" providerId="ADAL" clId="{A4BB7949-6981-43FB-918C-3594DBAA8CFB}" dt="2022-06-22T08:12:42.710" v="214" actId="20577"/>
          <ac:spMkLst>
            <pc:docMk/>
            <pc:sldMk cId="1461565834" sldId="325"/>
            <ac:spMk id="2" creationId="{B1CD2363-AA5F-B7F7-0477-668CEE35A0F9}"/>
          </ac:spMkLst>
        </pc:spChg>
        <pc:spChg chg="del">
          <ac:chgData name="Andreas Hähnel" userId="e512dcb6-ddea-4b73-a79b-7abc1dbe66cd" providerId="ADAL" clId="{A4BB7949-6981-43FB-918C-3594DBAA8CFB}" dt="2022-06-22T08:12:29.627" v="179" actId="478"/>
          <ac:spMkLst>
            <pc:docMk/>
            <pc:sldMk cId="1461565834" sldId="325"/>
            <ac:spMk id="3" creationId="{CA21021B-9130-841C-3EC3-2726CEF8A0F0}"/>
          </ac:spMkLst>
        </pc:spChg>
        <pc:spChg chg="del">
          <ac:chgData name="Andreas Hähnel" userId="e512dcb6-ddea-4b73-a79b-7abc1dbe66cd" providerId="ADAL" clId="{A4BB7949-6981-43FB-918C-3594DBAA8CFB}" dt="2022-06-22T08:12:48.912" v="216" actId="478"/>
          <ac:spMkLst>
            <pc:docMk/>
            <pc:sldMk cId="1461565834" sldId="325"/>
            <ac:spMk id="4" creationId="{8D2ADB2B-6B22-0CB4-D838-8ACEC0087FB8}"/>
          </ac:spMkLst>
        </pc:spChg>
        <pc:spChg chg="add del mod">
          <ac:chgData name="Andreas Hähnel" userId="e512dcb6-ddea-4b73-a79b-7abc1dbe66cd" providerId="ADAL" clId="{A4BB7949-6981-43FB-918C-3594DBAA8CFB}" dt="2022-06-22T08:12:47.628" v="215" actId="478"/>
          <ac:spMkLst>
            <pc:docMk/>
            <pc:sldMk cId="1461565834" sldId="325"/>
            <ac:spMk id="6" creationId="{29B69D44-37C3-387B-E383-1BE64484863D}"/>
          </ac:spMkLst>
        </pc:spChg>
        <pc:picChg chg="add mod">
          <ac:chgData name="Andreas Hähnel" userId="e512dcb6-ddea-4b73-a79b-7abc1dbe66cd" providerId="ADAL" clId="{A4BB7949-6981-43FB-918C-3594DBAA8CFB}" dt="2022-06-22T08:13:15.554" v="220" actId="1076"/>
          <ac:picMkLst>
            <pc:docMk/>
            <pc:sldMk cId="1461565834" sldId="325"/>
            <ac:picMk id="8" creationId="{0FA0AE26-266D-3B1E-F853-1A0B10D9B37B}"/>
          </ac:picMkLst>
        </pc:picChg>
      </pc:sldChg>
      <pc:sldChg chg="modSp new del mod">
        <pc:chgData name="Andreas Hähnel" userId="e512dcb6-ddea-4b73-a79b-7abc1dbe66cd" providerId="ADAL" clId="{A4BB7949-6981-43FB-918C-3594DBAA8CFB}" dt="2022-06-22T08:35:30.861" v="286" actId="47"/>
        <pc:sldMkLst>
          <pc:docMk/>
          <pc:sldMk cId="4257169752" sldId="326"/>
        </pc:sldMkLst>
        <pc:spChg chg="mod">
          <ac:chgData name="Andreas Hähnel" userId="e512dcb6-ddea-4b73-a79b-7abc1dbe66cd" providerId="ADAL" clId="{A4BB7949-6981-43FB-918C-3594DBAA8CFB}" dt="2022-06-22T08:35:26.723" v="283" actId="27636"/>
          <ac:spMkLst>
            <pc:docMk/>
            <pc:sldMk cId="4257169752" sldId="326"/>
            <ac:spMk id="2" creationId="{78293EC8-5774-CD3F-8FDA-6A19FBBC7421}"/>
          </ac:spMkLst>
        </pc:spChg>
      </pc:sldChg>
      <pc:sldChg chg="addSp delSp modSp new mod">
        <pc:chgData name="Andreas Hähnel" userId="e512dcb6-ddea-4b73-a79b-7abc1dbe66cd" providerId="ADAL" clId="{A4BB7949-6981-43FB-918C-3594DBAA8CFB}" dt="2022-06-22T08:37:35.147" v="290" actId="478"/>
        <pc:sldMkLst>
          <pc:docMk/>
          <pc:sldMk cId="1769068223" sldId="327"/>
        </pc:sldMkLst>
        <pc:spChg chg="mod">
          <ac:chgData name="Andreas Hähnel" userId="e512dcb6-ddea-4b73-a79b-7abc1dbe66cd" providerId="ADAL" clId="{A4BB7949-6981-43FB-918C-3594DBAA8CFB}" dt="2022-06-22T08:35:28.433" v="285" actId="27636"/>
          <ac:spMkLst>
            <pc:docMk/>
            <pc:sldMk cId="1769068223" sldId="327"/>
            <ac:spMk id="2" creationId="{77611FA7-B42F-B8B8-0C9E-A3CFEEE608D6}"/>
          </ac:spMkLst>
        </pc:spChg>
        <pc:spChg chg="del">
          <ac:chgData name="Andreas Hähnel" userId="e512dcb6-ddea-4b73-a79b-7abc1dbe66cd" providerId="ADAL" clId="{A4BB7949-6981-43FB-918C-3594DBAA8CFB}" dt="2022-06-22T08:37:35.147" v="290" actId="478"/>
          <ac:spMkLst>
            <pc:docMk/>
            <pc:sldMk cId="1769068223" sldId="327"/>
            <ac:spMk id="3" creationId="{CED535C2-38CB-8BFA-1581-0B491723DB85}"/>
          </ac:spMkLst>
        </pc:spChg>
        <pc:picChg chg="add mod">
          <ac:chgData name="Andreas Hähnel" userId="e512dcb6-ddea-4b73-a79b-7abc1dbe66cd" providerId="ADAL" clId="{A4BB7949-6981-43FB-918C-3594DBAA8CFB}" dt="2022-06-22T08:37:32.812" v="289" actId="1076"/>
          <ac:picMkLst>
            <pc:docMk/>
            <pc:sldMk cId="1769068223" sldId="327"/>
            <ac:picMk id="5" creationId="{221C1E7C-EADD-E7F0-6262-FB68C6DC54B5}"/>
          </ac:picMkLst>
        </pc:picChg>
      </pc:sldChg>
      <pc:sldChg chg="addSp delSp modSp new mod">
        <pc:chgData name="Andreas Hähnel" userId="e512dcb6-ddea-4b73-a79b-7abc1dbe66cd" providerId="ADAL" clId="{A4BB7949-6981-43FB-918C-3594DBAA8CFB}" dt="2022-06-22T08:47:13.108" v="350" actId="404"/>
        <pc:sldMkLst>
          <pc:docMk/>
          <pc:sldMk cId="3906588046" sldId="328"/>
        </pc:sldMkLst>
        <pc:spChg chg="mod">
          <ac:chgData name="Andreas Hähnel" userId="e512dcb6-ddea-4b73-a79b-7abc1dbe66cd" providerId="ADAL" clId="{A4BB7949-6981-43FB-918C-3594DBAA8CFB}" dt="2022-06-22T08:42:55.205" v="318" actId="20577"/>
          <ac:spMkLst>
            <pc:docMk/>
            <pc:sldMk cId="3906588046" sldId="328"/>
            <ac:spMk id="2" creationId="{0DE90131-D5B7-43CB-C093-35CFB0212E6F}"/>
          </ac:spMkLst>
        </pc:spChg>
        <pc:spChg chg="del mod">
          <ac:chgData name="Andreas Hähnel" userId="e512dcb6-ddea-4b73-a79b-7abc1dbe66cd" providerId="ADAL" clId="{A4BB7949-6981-43FB-918C-3594DBAA8CFB}" dt="2022-06-22T08:46:49.560" v="336" actId="478"/>
          <ac:spMkLst>
            <pc:docMk/>
            <pc:sldMk cId="3906588046" sldId="328"/>
            <ac:spMk id="3" creationId="{53E19F59-A820-6EC6-93F4-7D605D45E231}"/>
          </ac:spMkLst>
        </pc:spChg>
        <pc:spChg chg="add del mod">
          <ac:chgData name="Andreas Hähnel" userId="e512dcb6-ddea-4b73-a79b-7abc1dbe66cd" providerId="ADAL" clId="{A4BB7949-6981-43FB-918C-3594DBAA8CFB}" dt="2022-06-22T08:46:51.675" v="337" actId="478"/>
          <ac:spMkLst>
            <pc:docMk/>
            <pc:sldMk cId="3906588046" sldId="328"/>
            <ac:spMk id="5" creationId="{2F5A9DDB-340E-B72A-AFF9-B89D79969F16}"/>
          </ac:spMkLst>
        </pc:spChg>
        <pc:spChg chg="add mod">
          <ac:chgData name="Andreas Hähnel" userId="e512dcb6-ddea-4b73-a79b-7abc1dbe66cd" providerId="ADAL" clId="{A4BB7949-6981-43FB-918C-3594DBAA8CFB}" dt="2022-06-22T08:47:13.108" v="350" actId="404"/>
          <ac:spMkLst>
            <pc:docMk/>
            <pc:sldMk cId="3906588046" sldId="328"/>
            <ac:spMk id="6" creationId="{E605E2F7-A108-4840-E984-16DB3B60CA17}"/>
          </ac:spMkLst>
        </pc:spChg>
      </pc:sldChg>
      <pc:sldChg chg="addSp delSp modSp add del mod ord">
        <pc:chgData name="Andreas Hähnel" userId="e512dcb6-ddea-4b73-a79b-7abc1dbe66cd" providerId="ADAL" clId="{A4BB7949-6981-43FB-918C-3594DBAA8CFB}" dt="2022-06-23T07:10:03.235" v="355" actId="47"/>
        <pc:sldMkLst>
          <pc:docMk/>
          <pc:sldMk cId="271754954" sldId="329"/>
        </pc:sldMkLst>
        <pc:spChg chg="add mod">
          <ac:chgData name="Andreas Hähnel" userId="e512dcb6-ddea-4b73-a79b-7abc1dbe66cd" providerId="ADAL" clId="{A4BB7949-6981-43FB-918C-3594DBAA8CFB}" dt="2022-06-23T07:10:01.023" v="354" actId="478"/>
          <ac:spMkLst>
            <pc:docMk/>
            <pc:sldMk cId="271754954" sldId="329"/>
            <ac:spMk id="4" creationId="{0EF10BB2-6974-9226-5F8C-671F787E2E7D}"/>
          </ac:spMkLst>
        </pc:spChg>
        <pc:spChg chg="del">
          <ac:chgData name="Andreas Hähnel" userId="e512dcb6-ddea-4b73-a79b-7abc1dbe66cd" providerId="ADAL" clId="{A4BB7949-6981-43FB-918C-3594DBAA8CFB}" dt="2022-06-23T07:10:01.023" v="354" actId="478"/>
          <ac:spMkLst>
            <pc:docMk/>
            <pc:sldMk cId="271754954" sldId="329"/>
            <ac:spMk id="6" creationId="{E605E2F7-A108-4840-E984-16DB3B60CA17}"/>
          </ac:spMkLst>
        </pc:spChg>
      </pc:sldChg>
      <pc:sldChg chg="addSp modSp add mod ord modAnim">
        <pc:chgData name="Andreas Hähnel" userId="e512dcb6-ddea-4b73-a79b-7abc1dbe66cd" providerId="ADAL" clId="{A4BB7949-6981-43FB-918C-3594DBAA8CFB}" dt="2022-06-23T07:15:47.177" v="411"/>
        <pc:sldMkLst>
          <pc:docMk/>
          <pc:sldMk cId="1355010489" sldId="329"/>
        </pc:sldMkLst>
        <pc:spChg chg="mod">
          <ac:chgData name="Andreas Hähnel" userId="e512dcb6-ddea-4b73-a79b-7abc1dbe66cd" providerId="ADAL" clId="{A4BB7949-6981-43FB-918C-3594DBAA8CFB}" dt="2022-06-23T07:10:12.597" v="372" actId="20577"/>
          <ac:spMkLst>
            <pc:docMk/>
            <pc:sldMk cId="1355010489" sldId="329"/>
            <ac:spMk id="2" creationId="{62918D5B-6C30-8623-BD3B-BA6E0DDAC359}"/>
          </ac:spMkLst>
        </pc:spChg>
        <pc:spChg chg="mod">
          <ac:chgData name="Andreas Hähnel" userId="e512dcb6-ddea-4b73-a79b-7abc1dbe66cd" providerId="ADAL" clId="{A4BB7949-6981-43FB-918C-3594DBAA8CFB}" dt="2022-06-23T07:10:18.567" v="383" actId="20577"/>
          <ac:spMkLst>
            <pc:docMk/>
            <pc:sldMk cId="1355010489" sldId="329"/>
            <ac:spMk id="3" creationId="{3FC542A1-E9A8-00DB-27A2-DADCE8BD8C25}"/>
          </ac:spMkLst>
        </pc:spChg>
        <pc:spChg chg="add mod">
          <ac:chgData name="Andreas Hähnel" userId="e512dcb6-ddea-4b73-a79b-7abc1dbe66cd" providerId="ADAL" clId="{A4BB7949-6981-43FB-918C-3594DBAA8CFB}" dt="2022-06-23T07:15:28.421" v="410" actId="1076"/>
          <ac:spMkLst>
            <pc:docMk/>
            <pc:sldMk cId="1355010489" sldId="329"/>
            <ac:spMk id="12" creationId="{2E0BC6FC-E916-DED7-555B-2C69A272E1AD}"/>
          </ac:spMkLst>
        </pc:spChg>
        <pc:picChg chg="add mod">
          <ac:chgData name="Andreas Hähnel" userId="e512dcb6-ddea-4b73-a79b-7abc1dbe66cd" providerId="ADAL" clId="{A4BB7949-6981-43FB-918C-3594DBAA8CFB}" dt="2022-06-23T07:11:59.012" v="387" actId="1076"/>
          <ac:picMkLst>
            <pc:docMk/>
            <pc:sldMk cId="1355010489" sldId="329"/>
            <ac:picMk id="5" creationId="{2B1D9905-6988-0A97-22AB-268F2EF6422C}"/>
          </ac:picMkLst>
        </pc:picChg>
        <pc:picChg chg="add mod">
          <ac:chgData name="Andreas Hähnel" userId="e512dcb6-ddea-4b73-a79b-7abc1dbe66cd" providerId="ADAL" clId="{A4BB7949-6981-43FB-918C-3594DBAA8CFB}" dt="2022-06-23T07:12:31.116" v="389" actId="1076"/>
          <ac:picMkLst>
            <pc:docMk/>
            <pc:sldMk cId="1355010489" sldId="329"/>
            <ac:picMk id="7" creationId="{22763B5F-D5C8-32D8-6E47-99BCBA1D74D9}"/>
          </ac:picMkLst>
        </pc:picChg>
        <pc:picChg chg="add mod">
          <ac:chgData name="Andreas Hähnel" userId="e512dcb6-ddea-4b73-a79b-7abc1dbe66cd" providerId="ADAL" clId="{A4BB7949-6981-43FB-918C-3594DBAA8CFB}" dt="2022-06-23T07:13:05.155" v="391" actId="1076"/>
          <ac:picMkLst>
            <pc:docMk/>
            <pc:sldMk cId="1355010489" sldId="329"/>
            <ac:picMk id="9" creationId="{2F9C2A18-C229-0986-8FB1-B82FA4156EB8}"/>
          </ac:picMkLst>
        </pc:picChg>
        <pc:picChg chg="add mod">
          <ac:chgData name="Andreas Hähnel" userId="e512dcb6-ddea-4b73-a79b-7abc1dbe66cd" providerId="ADAL" clId="{A4BB7949-6981-43FB-918C-3594DBAA8CFB}" dt="2022-06-23T07:14:55.551" v="395" actId="1076"/>
          <ac:picMkLst>
            <pc:docMk/>
            <pc:sldMk cId="1355010489" sldId="329"/>
            <ac:picMk id="11" creationId="{66AE6023-3CFD-C904-E3D5-FE7AB0A338AE}"/>
          </ac:picMkLst>
        </pc:picChg>
      </pc:sldChg>
      <pc:sldMasterChg chg="modSp mod">
        <pc:chgData name="Andreas Hähnel" userId="e512dcb6-ddea-4b73-a79b-7abc1dbe66cd" providerId="ADAL" clId="{A4BB7949-6981-43FB-918C-3594DBAA8CFB}" dt="2022-06-20T08:57:10.153" v="174" actId="20577"/>
        <pc:sldMasterMkLst>
          <pc:docMk/>
          <pc:sldMasterMk cId="2577699735" sldId="2147483684"/>
        </pc:sldMasterMkLst>
        <pc:spChg chg="mod">
          <ac:chgData name="Andreas Hähnel" userId="e512dcb6-ddea-4b73-a79b-7abc1dbe66cd" providerId="ADAL" clId="{A4BB7949-6981-43FB-918C-3594DBAA8CFB}" dt="2022-06-20T08:57:10.153" v="174" actId="20577"/>
          <ac:spMkLst>
            <pc:docMk/>
            <pc:sldMasterMk cId="2577699735" sldId="2147483684"/>
            <ac:spMk id="10" creationId="{6122872C-58E4-4D8E-43AD-82C6D51A6C2A}"/>
          </ac:spMkLst>
        </pc:spChg>
      </pc:sldMasterChg>
      <pc:sldMasterChg chg="modSp mod">
        <pc:chgData name="Andreas Hähnel" userId="e512dcb6-ddea-4b73-a79b-7abc1dbe66cd" providerId="ADAL" clId="{A4BB7949-6981-43FB-918C-3594DBAA8CFB}" dt="2022-06-20T08:56:58.214" v="167" actId="20577"/>
        <pc:sldMasterMkLst>
          <pc:docMk/>
          <pc:sldMasterMk cId="1520531744" sldId="2147483695"/>
        </pc:sldMasterMkLst>
        <pc:spChg chg="mod">
          <ac:chgData name="Andreas Hähnel" userId="e512dcb6-ddea-4b73-a79b-7abc1dbe66cd" providerId="ADAL" clId="{A4BB7949-6981-43FB-918C-3594DBAA8CFB}" dt="2022-06-20T08:56:58.214" v="167" actId="20577"/>
          <ac:spMkLst>
            <pc:docMk/>
            <pc:sldMasterMk cId="1520531744" sldId="2147483695"/>
            <ac:spMk id="9" creationId="{23A9783D-3390-2C6C-10C7-123B0E0D4E9D}"/>
          </ac:spMkLst>
        </pc:spChg>
      </pc:sldMasterChg>
    </pc:docChg>
  </pc:docChgLst>
  <pc:docChgLst>
    <pc:chgData name="Andreas Hähnel" userId="e512dcb6-ddea-4b73-a79b-7abc1dbe66cd" providerId="ADAL" clId="{FD40B18B-BA02-6045-B245-07BDE0AD74DA}"/>
    <pc:docChg chg="custSel modSld">
      <pc:chgData name="Andreas Hähnel" userId="e512dcb6-ddea-4b73-a79b-7abc1dbe66cd" providerId="ADAL" clId="{FD40B18B-BA02-6045-B245-07BDE0AD74DA}" dt="2022-06-22T19:29:13.087" v="10" actId="20577"/>
      <pc:docMkLst>
        <pc:docMk/>
      </pc:docMkLst>
      <pc:sldChg chg="modSp">
        <pc:chgData name="Andreas Hähnel" userId="e512dcb6-ddea-4b73-a79b-7abc1dbe66cd" providerId="ADAL" clId="{FD40B18B-BA02-6045-B245-07BDE0AD74DA}" dt="2022-06-22T19:29:13.087" v="10" actId="20577"/>
        <pc:sldMkLst>
          <pc:docMk/>
          <pc:sldMk cId="3906588046" sldId="328"/>
        </pc:sldMkLst>
        <pc:spChg chg="mod">
          <ac:chgData name="Andreas Hähnel" userId="e512dcb6-ddea-4b73-a79b-7abc1dbe66cd" providerId="ADAL" clId="{FD40B18B-BA02-6045-B245-07BDE0AD74DA}" dt="2022-06-22T19:29:13.087" v="10" actId="20577"/>
          <ac:spMkLst>
            <pc:docMk/>
            <pc:sldMk cId="3906588046" sldId="328"/>
            <ac:spMk id="2" creationId="{0DE90131-D5B7-43CB-C093-35CFB0212E6F}"/>
          </ac:spMkLst>
        </pc:spChg>
      </pc:sldChg>
    </pc:docChg>
  </pc:docChgLst>
  <pc:docChgLst>
    <pc:chgData name="Andreas Hähnel" userId="e512dcb6-ddea-4b73-a79b-7abc1dbe66cd" providerId="ADAL" clId="{CA0AE25C-5A11-42D7-B0D9-A4903A305112}"/>
    <pc:docChg chg="undo custSel addSld delSld modSld sldOrd">
      <pc:chgData name="Andreas Hähnel" userId="e512dcb6-ddea-4b73-a79b-7abc1dbe66cd" providerId="ADAL" clId="{CA0AE25C-5A11-42D7-B0D9-A4903A305112}" dt="2022-06-17T12:58:18.879" v="2503" actId="20577"/>
      <pc:docMkLst>
        <pc:docMk/>
      </pc:docMkLst>
      <pc:sldChg chg="addSp delSp modSp mod">
        <pc:chgData name="Andreas Hähnel" userId="e512dcb6-ddea-4b73-a79b-7abc1dbe66cd" providerId="ADAL" clId="{CA0AE25C-5A11-42D7-B0D9-A4903A305112}" dt="2022-06-15T07:44:15.047" v="160" actId="20577"/>
        <pc:sldMkLst>
          <pc:docMk/>
          <pc:sldMk cId="2970004164" sldId="259"/>
        </pc:sldMkLst>
        <pc:spChg chg="mod">
          <ac:chgData name="Andreas Hähnel" userId="e512dcb6-ddea-4b73-a79b-7abc1dbe66cd" providerId="ADAL" clId="{CA0AE25C-5A11-42D7-B0D9-A4903A305112}" dt="2022-06-15T07:44:15.047" v="160" actId="20577"/>
          <ac:spMkLst>
            <pc:docMk/>
            <pc:sldMk cId="2970004164" sldId="259"/>
            <ac:spMk id="2" creationId="{AF2C3F19-9F6F-1450-84BC-A80357F35940}"/>
          </ac:spMkLst>
        </pc:spChg>
        <pc:spChg chg="mod">
          <ac:chgData name="Andreas Hähnel" userId="e512dcb6-ddea-4b73-a79b-7abc1dbe66cd" providerId="ADAL" clId="{CA0AE25C-5A11-42D7-B0D9-A4903A305112}" dt="2022-06-14T12:34:23.086" v="96" actId="20577"/>
          <ac:spMkLst>
            <pc:docMk/>
            <pc:sldMk cId="2970004164" sldId="259"/>
            <ac:spMk id="3" creationId="{FB22B504-146E-1966-17CE-BB797BC6083D}"/>
          </ac:spMkLst>
        </pc:spChg>
        <pc:spChg chg="add del mod">
          <ac:chgData name="Andreas Hähnel" userId="e512dcb6-ddea-4b73-a79b-7abc1dbe66cd" providerId="ADAL" clId="{CA0AE25C-5A11-42D7-B0D9-A4903A305112}" dt="2022-06-14T12:49:07.358" v="122" actId="478"/>
          <ac:spMkLst>
            <pc:docMk/>
            <pc:sldMk cId="2970004164" sldId="259"/>
            <ac:spMk id="9" creationId="{4053CED3-63E7-DAC4-40BB-D02804F6FAC3}"/>
          </ac:spMkLst>
        </pc:spChg>
        <pc:spChg chg="add del mod">
          <ac:chgData name="Andreas Hähnel" userId="e512dcb6-ddea-4b73-a79b-7abc1dbe66cd" providerId="ADAL" clId="{CA0AE25C-5A11-42D7-B0D9-A4903A305112}" dt="2022-06-14T12:49:33.071" v="129" actId="478"/>
          <ac:spMkLst>
            <pc:docMk/>
            <pc:sldMk cId="2970004164" sldId="259"/>
            <ac:spMk id="12" creationId="{407AF874-7336-9CC7-50FA-0D666E98CB3F}"/>
          </ac:spMkLst>
        </pc:spChg>
        <pc:spChg chg="add del mod">
          <ac:chgData name="Andreas Hähnel" userId="e512dcb6-ddea-4b73-a79b-7abc1dbe66cd" providerId="ADAL" clId="{CA0AE25C-5A11-42D7-B0D9-A4903A305112}" dt="2022-06-14T12:51:07.050" v="143" actId="478"/>
          <ac:spMkLst>
            <pc:docMk/>
            <pc:sldMk cId="2970004164" sldId="259"/>
            <ac:spMk id="15" creationId="{79150F1B-F55F-E40C-37C5-8219B9ADA0CB}"/>
          </ac:spMkLst>
        </pc:spChg>
        <pc:grpChg chg="add mod">
          <ac:chgData name="Andreas Hähnel" userId="e512dcb6-ddea-4b73-a79b-7abc1dbe66cd" providerId="ADAL" clId="{CA0AE25C-5A11-42D7-B0D9-A4903A305112}" dt="2022-06-14T13:29:12.686" v="158" actId="1076"/>
          <ac:grpSpMkLst>
            <pc:docMk/>
            <pc:sldMk cId="2970004164" sldId="259"/>
            <ac:grpSpMk id="16" creationId="{1748FE26-B2A8-42BB-F228-C11E017F77B9}"/>
          </ac:grpSpMkLst>
        </pc:grpChg>
        <pc:picChg chg="add mod">
          <ac:chgData name="Andreas Hähnel" userId="e512dcb6-ddea-4b73-a79b-7abc1dbe66cd" providerId="ADAL" clId="{CA0AE25C-5A11-42D7-B0D9-A4903A305112}" dt="2022-06-14T13:29:12.686" v="158" actId="1076"/>
          <ac:picMkLst>
            <pc:docMk/>
            <pc:sldMk cId="2970004164" sldId="259"/>
            <ac:picMk id="5" creationId="{A3863847-4E6E-EC86-1134-69A9676010B4}"/>
          </ac:picMkLst>
        </pc:picChg>
        <pc:picChg chg="add mod">
          <ac:chgData name="Andreas Hähnel" userId="e512dcb6-ddea-4b73-a79b-7abc1dbe66cd" providerId="ADAL" clId="{CA0AE25C-5A11-42D7-B0D9-A4903A305112}" dt="2022-06-14T13:29:12.686" v="158" actId="1076"/>
          <ac:picMkLst>
            <pc:docMk/>
            <pc:sldMk cId="2970004164" sldId="259"/>
            <ac:picMk id="8" creationId="{4CB625F1-8F3F-0FCA-7953-9D5E93807B6B}"/>
          </ac:picMkLst>
        </pc:picChg>
        <pc:picChg chg="add del mod">
          <ac:chgData name="Andreas Hähnel" userId="e512dcb6-ddea-4b73-a79b-7abc1dbe66cd" providerId="ADAL" clId="{CA0AE25C-5A11-42D7-B0D9-A4903A305112}" dt="2022-06-14T12:51:08.024" v="144" actId="478"/>
          <ac:picMkLst>
            <pc:docMk/>
            <pc:sldMk cId="2970004164" sldId="259"/>
            <ac:picMk id="11" creationId="{DEA60296-8286-C86C-56A3-0E752990336E}"/>
          </ac:picMkLst>
        </pc:picChg>
        <pc:picChg chg="add mod">
          <ac:chgData name="Andreas Hähnel" userId="e512dcb6-ddea-4b73-a79b-7abc1dbe66cd" providerId="ADAL" clId="{CA0AE25C-5A11-42D7-B0D9-A4903A305112}" dt="2022-06-14T13:29:12.686" v="158" actId="1076"/>
          <ac:picMkLst>
            <pc:docMk/>
            <pc:sldMk cId="2970004164" sldId="259"/>
            <ac:picMk id="14" creationId="{51452763-B9AD-530F-356E-34B4A01B0DE9}"/>
          </ac:picMkLst>
        </pc:picChg>
        <pc:picChg chg="add mod">
          <ac:chgData name="Andreas Hähnel" userId="e512dcb6-ddea-4b73-a79b-7abc1dbe66cd" providerId="ADAL" clId="{CA0AE25C-5A11-42D7-B0D9-A4903A305112}" dt="2022-06-14T13:29:12.686" v="158" actId="1076"/>
          <ac:picMkLst>
            <pc:docMk/>
            <pc:sldMk cId="2970004164" sldId="259"/>
            <ac:picMk id="1026" creationId="{E6E70061-CB12-BE3A-4208-680FF3A7E38B}"/>
          </ac:picMkLst>
        </pc:picChg>
      </pc:sldChg>
      <pc:sldChg chg="mod modShow">
        <pc:chgData name="Andreas Hähnel" userId="e512dcb6-ddea-4b73-a79b-7abc1dbe66cd" providerId="ADAL" clId="{CA0AE25C-5A11-42D7-B0D9-A4903A305112}" dt="2022-06-14T12:35:49.065" v="104" actId="729"/>
        <pc:sldMkLst>
          <pc:docMk/>
          <pc:sldMk cId="1101361508" sldId="260"/>
        </pc:sldMkLst>
      </pc:sldChg>
      <pc:sldChg chg="mod modShow">
        <pc:chgData name="Andreas Hähnel" userId="e512dcb6-ddea-4b73-a79b-7abc1dbe66cd" providerId="ADAL" clId="{CA0AE25C-5A11-42D7-B0D9-A4903A305112}" dt="2022-06-14T12:35:49.065" v="104" actId="729"/>
        <pc:sldMkLst>
          <pc:docMk/>
          <pc:sldMk cId="2416780850" sldId="262"/>
        </pc:sldMkLst>
      </pc:sldChg>
      <pc:sldChg chg="mod modShow">
        <pc:chgData name="Andreas Hähnel" userId="e512dcb6-ddea-4b73-a79b-7abc1dbe66cd" providerId="ADAL" clId="{CA0AE25C-5A11-42D7-B0D9-A4903A305112}" dt="2022-06-14T12:35:49.065" v="104" actId="729"/>
        <pc:sldMkLst>
          <pc:docMk/>
          <pc:sldMk cId="3422363708" sldId="263"/>
        </pc:sldMkLst>
      </pc:sldChg>
      <pc:sldChg chg="mod modShow">
        <pc:chgData name="Andreas Hähnel" userId="e512dcb6-ddea-4b73-a79b-7abc1dbe66cd" providerId="ADAL" clId="{CA0AE25C-5A11-42D7-B0D9-A4903A305112}" dt="2022-06-14T12:35:55.799" v="105" actId="729"/>
        <pc:sldMkLst>
          <pc:docMk/>
          <pc:sldMk cId="3317259441" sldId="264"/>
        </pc:sldMkLst>
      </pc:sldChg>
      <pc:sldChg chg="ord">
        <pc:chgData name="Andreas Hähnel" userId="e512dcb6-ddea-4b73-a79b-7abc1dbe66cd" providerId="ADAL" clId="{CA0AE25C-5A11-42D7-B0D9-A4903A305112}" dt="2022-06-14T12:36:32.264" v="108"/>
        <pc:sldMkLst>
          <pc:docMk/>
          <pc:sldMk cId="3434842826" sldId="265"/>
        </pc:sldMkLst>
      </pc:sldChg>
      <pc:sldChg chg="mod modShow">
        <pc:chgData name="Andreas Hähnel" userId="e512dcb6-ddea-4b73-a79b-7abc1dbe66cd" providerId="ADAL" clId="{CA0AE25C-5A11-42D7-B0D9-A4903A305112}" dt="2022-06-14T12:35:49.065" v="104" actId="729"/>
        <pc:sldMkLst>
          <pc:docMk/>
          <pc:sldMk cId="2961006699" sldId="266"/>
        </pc:sldMkLst>
      </pc:sldChg>
      <pc:sldChg chg="addSp delSp modSp del mod">
        <pc:chgData name="Andreas Hähnel" userId="e512dcb6-ddea-4b73-a79b-7abc1dbe66cd" providerId="ADAL" clId="{CA0AE25C-5A11-42D7-B0D9-A4903A305112}" dt="2022-06-14T12:34:50.955" v="100" actId="47"/>
        <pc:sldMkLst>
          <pc:docMk/>
          <pc:sldMk cId="751095604" sldId="267"/>
        </pc:sldMkLst>
        <pc:picChg chg="del">
          <ac:chgData name="Andreas Hähnel" userId="e512dcb6-ddea-4b73-a79b-7abc1dbe66cd" providerId="ADAL" clId="{CA0AE25C-5A11-42D7-B0D9-A4903A305112}" dt="2022-06-14T12:34:38.030" v="97" actId="478"/>
          <ac:picMkLst>
            <pc:docMk/>
            <pc:sldMk cId="751095604" sldId="267"/>
            <ac:picMk id="7" creationId="{E0497245-7D7D-1C42-5E95-91C0ECE73ADB}"/>
          </ac:picMkLst>
        </pc:picChg>
        <pc:picChg chg="add mod">
          <ac:chgData name="Andreas Hähnel" userId="e512dcb6-ddea-4b73-a79b-7abc1dbe66cd" providerId="ADAL" clId="{CA0AE25C-5A11-42D7-B0D9-A4903A305112}" dt="2022-06-14T12:34:38.386" v="98"/>
          <ac:picMkLst>
            <pc:docMk/>
            <pc:sldMk cId="751095604" sldId="267"/>
            <ac:picMk id="9" creationId="{82507F77-469C-19D9-7709-B4D72DFD00B6}"/>
          </ac:picMkLst>
        </pc:picChg>
      </pc:sldChg>
      <pc:sldChg chg="add">
        <pc:chgData name="Andreas Hähnel" userId="e512dcb6-ddea-4b73-a79b-7abc1dbe66cd" providerId="ADAL" clId="{CA0AE25C-5A11-42D7-B0D9-A4903A305112}" dt="2022-06-14T12:34:49.007" v="99"/>
        <pc:sldMkLst>
          <pc:docMk/>
          <pc:sldMk cId="2757709434" sldId="268"/>
        </pc:sldMkLst>
      </pc:sldChg>
      <pc:sldChg chg="addSp modSp new del mod modShow">
        <pc:chgData name="Andreas Hähnel" userId="e512dcb6-ddea-4b73-a79b-7abc1dbe66cd" providerId="ADAL" clId="{CA0AE25C-5A11-42D7-B0D9-A4903A305112}" dt="2022-06-17T10:39:57.164" v="2498" actId="2696"/>
        <pc:sldMkLst>
          <pc:docMk/>
          <pc:sldMk cId="185590072" sldId="269"/>
        </pc:sldMkLst>
        <pc:spChg chg="add mod">
          <ac:chgData name="Andreas Hähnel" userId="e512dcb6-ddea-4b73-a79b-7abc1dbe66cd" providerId="ADAL" clId="{CA0AE25C-5A11-42D7-B0D9-A4903A305112}" dt="2022-06-15T07:44:36.356" v="161" actId="1076"/>
          <ac:spMkLst>
            <pc:docMk/>
            <pc:sldMk cId="185590072" sldId="269"/>
            <ac:spMk id="3" creationId="{38AD2A19-8BD6-CDE7-BA9A-A337E1AC99A2}"/>
          </ac:spMkLst>
        </pc:spChg>
      </pc:sldChg>
      <pc:sldChg chg="add mod modShow">
        <pc:chgData name="Andreas Hähnel" userId="e512dcb6-ddea-4b73-a79b-7abc1dbe66cd" providerId="ADAL" clId="{CA0AE25C-5A11-42D7-B0D9-A4903A305112}" dt="2022-06-14T12:36:35.917" v="109" actId="729"/>
        <pc:sldMkLst>
          <pc:docMk/>
          <pc:sldMk cId="676861385" sldId="270"/>
        </pc:sldMkLst>
      </pc:sldChg>
      <pc:sldChg chg="addSp delSp modSp new mod">
        <pc:chgData name="Andreas Hähnel" userId="e512dcb6-ddea-4b73-a79b-7abc1dbe66cd" providerId="ADAL" clId="{CA0AE25C-5A11-42D7-B0D9-A4903A305112}" dt="2022-06-15T08:23:59.282" v="514" actId="1076"/>
        <pc:sldMkLst>
          <pc:docMk/>
          <pc:sldMk cId="1873449965" sldId="271"/>
        </pc:sldMkLst>
        <pc:spChg chg="add mod">
          <ac:chgData name="Andreas Hähnel" userId="e512dcb6-ddea-4b73-a79b-7abc1dbe66cd" providerId="ADAL" clId="{CA0AE25C-5A11-42D7-B0D9-A4903A305112}" dt="2022-06-15T08:12:59.919" v="263" actId="14100"/>
          <ac:spMkLst>
            <pc:docMk/>
            <pc:sldMk cId="1873449965" sldId="271"/>
            <ac:spMk id="4" creationId="{B0E11EB7-780E-94D8-E899-4F6FFF4659BF}"/>
          </ac:spMkLst>
        </pc:spChg>
        <pc:spChg chg="add mod">
          <ac:chgData name="Andreas Hähnel" userId="e512dcb6-ddea-4b73-a79b-7abc1dbe66cd" providerId="ADAL" clId="{CA0AE25C-5A11-42D7-B0D9-A4903A305112}" dt="2022-06-15T08:14:16.323" v="363" actId="14100"/>
          <ac:spMkLst>
            <pc:docMk/>
            <pc:sldMk cId="1873449965" sldId="271"/>
            <ac:spMk id="7" creationId="{D7ED7FD4-A2F6-DDE1-DDA7-8F0F9F94DD31}"/>
          </ac:spMkLst>
        </pc:spChg>
        <pc:spChg chg="add mod">
          <ac:chgData name="Andreas Hähnel" userId="e512dcb6-ddea-4b73-a79b-7abc1dbe66cd" providerId="ADAL" clId="{CA0AE25C-5A11-42D7-B0D9-A4903A305112}" dt="2022-06-15T08:14:32.228" v="369" actId="20577"/>
          <ac:spMkLst>
            <pc:docMk/>
            <pc:sldMk cId="1873449965" sldId="271"/>
            <ac:spMk id="8" creationId="{E0747C60-EF11-461C-76A9-D005FE6AA9BE}"/>
          </ac:spMkLst>
        </pc:spChg>
        <pc:spChg chg="add mod">
          <ac:chgData name="Andreas Hähnel" userId="e512dcb6-ddea-4b73-a79b-7abc1dbe66cd" providerId="ADAL" clId="{CA0AE25C-5A11-42D7-B0D9-A4903A305112}" dt="2022-06-15T08:15:46.086" v="484" actId="1076"/>
          <ac:spMkLst>
            <pc:docMk/>
            <pc:sldMk cId="1873449965" sldId="271"/>
            <ac:spMk id="9" creationId="{480CCDAF-AEF4-DCB3-D6E7-94F23AE9C412}"/>
          </ac:spMkLst>
        </pc:spChg>
        <pc:spChg chg="add mod">
          <ac:chgData name="Andreas Hähnel" userId="e512dcb6-ddea-4b73-a79b-7abc1dbe66cd" providerId="ADAL" clId="{CA0AE25C-5A11-42D7-B0D9-A4903A305112}" dt="2022-06-15T08:16:02.280" v="487" actId="13822"/>
          <ac:spMkLst>
            <pc:docMk/>
            <pc:sldMk cId="1873449965" sldId="271"/>
            <ac:spMk id="10" creationId="{E8AB7BD0-8713-A7BE-B664-A5E2AF2CBE36}"/>
          </ac:spMkLst>
        </pc:spChg>
        <pc:picChg chg="add mod">
          <ac:chgData name="Andreas Hähnel" userId="e512dcb6-ddea-4b73-a79b-7abc1dbe66cd" providerId="ADAL" clId="{CA0AE25C-5A11-42D7-B0D9-A4903A305112}" dt="2022-06-15T08:14:59.696" v="374" actId="1076"/>
          <ac:picMkLst>
            <pc:docMk/>
            <pc:sldMk cId="1873449965" sldId="271"/>
            <ac:picMk id="3" creationId="{67AB8077-2770-7DF3-49C4-0C27459837B7}"/>
          </ac:picMkLst>
        </pc:picChg>
        <pc:picChg chg="add del mod">
          <ac:chgData name="Andreas Hähnel" userId="e512dcb6-ddea-4b73-a79b-7abc1dbe66cd" providerId="ADAL" clId="{CA0AE25C-5A11-42D7-B0D9-A4903A305112}" dt="2022-06-15T08:23:45.454" v="509" actId="478"/>
          <ac:picMkLst>
            <pc:docMk/>
            <pc:sldMk cId="1873449965" sldId="271"/>
            <ac:picMk id="6" creationId="{9907873B-6AB2-0606-0A00-38D7263A5E1A}"/>
          </ac:picMkLst>
        </pc:picChg>
        <pc:picChg chg="add mod">
          <ac:chgData name="Andreas Hähnel" userId="e512dcb6-ddea-4b73-a79b-7abc1dbe66cd" providerId="ADAL" clId="{CA0AE25C-5A11-42D7-B0D9-A4903A305112}" dt="2022-06-15T08:23:59.282" v="514" actId="1076"/>
          <ac:picMkLst>
            <pc:docMk/>
            <pc:sldMk cId="1873449965" sldId="271"/>
            <ac:picMk id="11" creationId="{7804BB02-7645-5E66-DF32-059B3BC04B2C}"/>
          </ac:picMkLst>
        </pc:picChg>
      </pc:sldChg>
      <pc:sldChg chg="addSp delSp modSp new mod">
        <pc:chgData name="Andreas Hähnel" userId="e512dcb6-ddea-4b73-a79b-7abc1dbe66cd" providerId="ADAL" clId="{CA0AE25C-5A11-42D7-B0D9-A4903A305112}" dt="2022-06-15T12:12:59.019" v="702" actId="1076"/>
        <pc:sldMkLst>
          <pc:docMk/>
          <pc:sldMk cId="2794294498" sldId="272"/>
        </pc:sldMkLst>
        <pc:spChg chg="add mod">
          <ac:chgData name="Andreas Hähnel" userId="e512dcb6-ddea-4b73-a79b-7abc1dbe66cd" providerId="ADAL" clId="{CA0AE25C-5A11-42D7-B0D9-A4903A305112}" dt="2022-06-15T12:12:59.019" v="702" actId="1076"/>
          <ac:spMkLst>
            <pc:docMk/>
            <pc:sldMk cId="2794294498" sldId="272"/>
            <ac:spMk id="7" creationId="{F28CAC3C-5C3D-76E3-A736-770E8F48928C}"/>
          </ac:spMkLst>
        </pc:spChg>
        <pc:spChg chg="add del mod">
          <ac:chgData name="Andreas Hähnel" userId="e512dcb6-ddea-4b73-a79b-7abc1dbe66cd" providerId="ADAL" clId="{CA0AE25C-5A11-42D7-B0D9-A4903A305112}" dt="2022-06-15T12:12:17.624" v="688" actId="478"/>
          <ac:spMkLst>
            <pc:docMk/>
            <pc:sldMk cId="2794294498" sldId="272"/>
            <ac:spMk id="10" creationId="{362B193B-AF0A-20AE-6A5F-C76BBBF85FCC}"/>
          </ac:spMkLst>
        </pc:spChg>
        <pc:picChg chg="add mod">
          <ac:chgData name="Andreas Hähnel" userId="e512dcb6-ddea-4b73-a79b-7abc1dbe66cd" providerId="ADAL" clId="{CA0AE25C-5A11-42D7-B0D9-A4903A305112}" dt="2022-06-15T12:12:24.103" v="692" actId="1076"/>
          <ac:picMkLst>
            <pc:docMk/>
            <pc:sldMk cId="2794294498" sldId="272"/>
            <ac:picMk id="3" creationId="{15472216-5DC2-894A-9EB3-0753C55060E5}"/>
          </ac:picMkLst>
        </pc:picChg>
        <pc:picChg chg="add mod">
          <ac:chgData name="Andreas Hähnel" userId="e512dcb6-ddea-4b73-a79b-7abc1dbe66cd" providerId="ADAL" clId="{CA0AE25C-5A11-42D7-B0D9-A4903A305112}" dt="2022-06-15T12:12:54.627" v="700" actId="1076"/>
          <ac:picMkLst>
            <pc:docMk/>
            <pc:sldMk cId="2794294498" sldId="272"/>
            <ac:picMk id="5" creationId="{45B032B3-659A-7AC5-828A-5EEB727F517F}"/>
          </ac:picMkLst>
        </pc:picChg>
        <pc:picChg chg="add mod">
          <ac:chgData name="Andreas Hähnel" userId="e512dcb6-ddea-4b73-a79b-7abc1dbe66cd" providerId="ADAL" clId="{CA0AE25C-5A11-42D7-B0D9-A4903A305112}" dt="2022-06-15T12:12:21.250" v="690" actId="1076"/>
          <ac:picMkLst>
            <pc:docMk/>
            <pc:sldMk cId="2794294498" sldId="272"/>
            <ac:picMk id="9" creationId="{335F8DE9-71F4-F410-61E2-C5B54A96DD3D}"/>
          </ac:picMkLst>
        </pc:picChg>
        <pc:cxnChg chg="add mod">
          <ac:chgData name="Andreas Hähnel" userId="e512dcb6-ddea-4b73-a79b-7abc1dbe66cd" providerId="ADAL" clId="{CA0AE25C-5A11-42D7-B0D9-A4903A305112}" dt="2022-06-15T12:12:42.680" v="695" actId="1582"/>
          <ac:cxnSpMkLst>
            <pc:docMk/>
            <pc:sldMk cId="2794294498" sldId="272"/>
            <ac:cxnSpMk id="12" creationId="{3A0EC6B5-E831-645C-64D9-20FF9E234C11}"/>
          </ac:cxnSpMkLst>
        </pc:cxnChg>
        <pc:cxnChg chg="add mod">
          <ac:chgData name="Andreas Hähnel" userId="e512dcb6-ddea-4b73-a79b-7abc1dbe66cd" providerId="ADAL" clId="{CA0AE25C-5A11-42D7-B0D9-A4903A305112}" dt="2022-06-15T12:12:53" v="699" actId="14100"/>
          <ac:cxnSpMkLst>
            <pc:docMk/>
            <pc:sldMk cId="2794294498" sldId="272"/>
            <ac:cxnSpMk id="13" creationId="{F70738E9-5D7D-E20B-BF6F-567F3ACB65DC}"/>
          </ac:cxnSpMkLst>
        </pc:cxnChg>
      </pc:sldChg>
      <pc:sldChg chg="addSp delSp modSp new mod">
        <pc:chgData name="Andreas Hähnel" userId="e512dcb6-ddea-4b73-a79b-7abc1dbe66cd" providerId="ADAL" clId="{CA0AE25C-5A11-42D7-B0D9-A4903A305112}" dt="2022-06-15T08:28:13.237" v="680" actId="20577"/>
        <pc:sldMkLst>
          <pc:docMk/>
          <pc:sldMk cId="2835483134" sldId="273"/>
        </pc:sldMkLst>
        <pc:spChg chg="add mod">
          <ac:chgData name="Andreas Hähnel" userId="e512dcb6-ddea-4b73-a79b-7abc1dbe66cd" providerId="ADAL" clId="{CA0AE25C-5A11-42D7-B0D9-A4903A305112}" dt="2022-06-15T08:25:22.541" v="571" actId="20577"/>
          <ac:spMkLst>
            <pc:docMk/>
            <pc:sldMk cId="2835483134" sldId="273"/>
            <ac:spMk id="8" creationId="{C03A864C-7498-F5C2-E685-9CB5AE91B1B7}"/>
          </ac:spMkLst>
        </pc:spChg>
        <pc:spChg chg="add mod">
          <ac:chgData name="Andreas Hähnel" userId="e512dcb6-ddea-4b73-a79b-7abc1dbe66cd" providerId="ADAL" clId="{CA0AE25C-5A11-42D7-B0D9-A4903A305112}" dt="2022-06-15T08:26:18.340" v="618" actId="14100"/>
          <ac:spMkLst>
            <pc:docMk/>
            <pc:sldMk cId="2835483134" sldId="273"/>
            <ac:spMk id="10" creationId="{0167CD06-7785-7E23-4577-3FCB642CBE1B}"/>
          </ac:spMkLst>
        </pc:spChg>
        <pc:spChg chg="add mod">
          <ac:chgData name="Andreas Hähnel" userId="e512dcb6-ddea-4b73-a79b-7abc1dbe66cd" providerId="ADAL" clId="{CA0AE25C-5A11-42D7-B0D9-A4903A305112}" dt="2022-06-15T08:28:13.237" v="680" actId="20577"/>
          <ac:spMkLst>
            <pc:docMk/>
            <pc:sldMk cId="2835483134" sldId="273"/>
            <ac:spMk id="13" creationId="{4F343145-8156-6D5E-58E8-EA4370AD9CB2}"/>
          </ac:spMkLst>
        </pc:spChg>
        <pc:picChg chg="add del mod">
          <ac:chgData name="Andreas Hähnel" userId="e512dcb6-ddea-4b73-a79b-7abc1dbe66cd" providerId="ADAL" clId="{CA0AE25C-5A11-42D7-B0D9-A4903A305112}" dt="2022-06-15T08:23:42.484" v="508" actId="21"/>
          <ac:picMkLst>
            <pc:docMk/>
            <pc:sldMk cId="2835483134" sldId="273"/>
            <ac:picMk id="3" creationId="{837576C7-2408-F813-FB6D-5B03992090D1}"/>
          </ac:picMkLst>
        </pc:picChg>
        <pc:picChg chg="add mod">
          <ac:chgData name="Andreas Hähnel" userId="e512dcb6-ddea-4b73-a79b-7abc1dbe66cd" providerId="ADAL" clId="{CA0AE25C-5A11-42D7-B0D9-A4903A305112}" dt="2022-06-15T08:24:52.140" v="520" actId="1076"/>
          <ac:picMkLst>
            <pc:docMk/>
            <pc:sldMk cId="2835483134" sldId="273"/>
            <ac:picMk id="5" creationId="{605CCB9D-E9DA-C3B4-8A03-82B60C1C650D}"/>
          </ac:picMkLst>
        </pc:picChg>
        <pc:picChg chg="add del mod">
          <ac:chgData name="Andreas Hähnel" userId="e512dcb6-ddea-4b73-a79b-7abc1dbe66cd" providerId="ADAL" clId="{CA0AE25C-5A11-42D7-B0D9-A4903A305112}" dt="2022-06-15T08:24:19.134" v="518" actId="478"/>
          <ac:picMkLst>
            <pc:docMk/>
            <pc:sldMk cId="2835483134" sldId="273"/>
            <ac:picMk id="7" creationId="{2BF07BCF-C08D-3BD1-4867-03D796B0BBE0}"/>
          </ac:picMkLst>
        </pc:picChg>
        <pc:picChg chg="add mod">
          <ac:chgData name="Andreas Hähnel" userId="e512dcb6-ddea-4b73-a79b-7abc1dbe66cd" providerId="ADAL" clId="{CA0AE25C-5A11-42D7-B0D9-A4903A305112}" dt="2022-06-15T08:26:21.850" v="620" actId="1076"/>
          <ac:picMkLst>
            <pc:docMk/>
            <pc:sldMk cId="2835483134" sldId="273"/>
            <ac:picMk id="9" creationId="{7268AB42-D934-E645-9BAE-7760C350D5C4}"/>
          </ac:picMkLst>
        </pc:picChg>
        <pc:picChg chg="add mod">
          <ac:chgData name="Andreas Hähnel" userId="e512dcb6-ddea-4b73-a79b-7abc1dbe66cd" providerId="ADAL" clId="{CA0AE25C-5A11-42D7-B0D9-A4903A305112}" dt="2022-06-15T08:27:42.699" v="625" actId="1076"/>
          <ac:picMkLst>
            <pc:docMk/>
            <pc:sldMk cId="2835483134" sldId="273"/>
            <ac:picMk id="12" creationId="{C371AEA4-D0B4-A065-3D36-FEEF45DC21FE}"/>
          </ac:picMkLst>
        </pc:picChg>
      </pc:sldChg>
      <pc:sldChg chg="add mod ord modShow">
        <pc:chgData name="Andreas Hähnel" userId="e512dcb6-ddea-4b73-a79b-7abc1dbe66cd" providerId="ADAL" clId="{CA0AE25C-5A11-42D7-B0D9-A4903A305112}" dt="2022-06-16T10:57:08.885" v="706" actId="729"/>
        <pc:sldMkLst>
          <pc:docMk/>
          <pc:sldMk cId="2092259145" sldId="274"/>
        </pc:sldMkLst>
      </pc:sldChg>
      <pc:sldChg chg="add del">
        <pc:chgData name="Andreas Hähnel" userId="e512dcb6-ddea-4b73-a79b-7abc1dbe66cd" providerId="ADAL" clId="{CA0AE25C-5A11-42D7-B0D9-A4903A305112}" dt="2022-06-16T10:58:35.448" v="709"/>
        <pc:sldMkLst>
          <pc:docMk/>
          <pc:sldMk cId="225307483" sldId="275"/>
        </pc:sldMkLst>
      </pc:sldChg>
      <pc:sldChg chg="add">
        <pc:chgData name="Andreas Hähnel" userId="e512dcb6-ddea-4b73-a79b-7abc1dbe66cd" providerId="ADAL" clId="{CA0AE25C-5A11-42D7-B0D9-A4903A305112}" dt="2022-06-16T10:58:35.448" v="709"/>
        <pc:sldMkLst>
          <pc:docMk/>
          <pc:sldMk cId="2600514611" sldId="276"/>
        </pc:sldMkLst>
      </pc:sldChg>
      <pc:sldChg chg="add">
        <pc:chgData name="Andreas Hähnel" userId="e512dcb6-ddea-4b73-a79b-7abc1dbe66cd" providerId="ADAL" clId="{CA0AE25C-5A11-42D7-B0D9-A4903A305112}" dt="2022-06-16T10:58:54.089" v="710"/>
        <pc:sldMkLst>
          <pc:docMk/>
          <pc:sldMk cId="388910385" sldId="278"/>
        </pc:sldMkLst>
      </pc:sldChg>
      <pc:sldChg chg="addSp delSp modSp add mod">
        <pc:chgData name="Andreas Hähnel" userId="e512dcb6-ddea-4b73-a79b-7abc1dbe66cd" providerId="ADAL" clId="{CA0AE25C-5A11-42D7-B0D9-A4903A305112}" dt="2022-06-16T10:59:46.641" v="715" actId="1076"/>
        <pc:sldMkLst>
          <pc:docMk/>
          <pc:sldMk cId="3151628188" sldId="279"/>
        </pc:sldMkLst>
        <pc:picChg chg="del">
          <ac:chgData name="Andreas Hähnel" userId="e512dcb6-ddea-4b73-a79b-7abc1dbe66cd" providerId="ADAL" clId="{CA0AE25C-5A11-42D7-B0D9-A4903A305112}" dt="2022-06-16T10:59:22.297" v="712" actId="478"/>
          <ac:picMkLst>
            <pc:docMk/>
            <pc:sldMk cId="3151628188" sldId="279"/>
            <ac:picMk id="4" creationId="{45251E60-E8E3-5089-24E2-F2E56E3C6D58}"/>
          </ac:picMkLst>
        </pc:picChg>
        <pc:picChg chg="add mod">
          <ac:chgData name="Andreas Hähnel" userId="e512dcb6-ddea-4b73-a79b-7abc1dbe66cd" providerId="ADAL" clId="{CA0AE25C-5A11-42D7-B0D9-A4903A305112}" dt="2022-06-16T10:59:46.641" v="715" actId="1076"/>
          <ac:picMkLst>
            <pc:docMk/>
            <pc:sldMk cId="3151628188" sldId="279"/>
            <ac:picMk id="5" creationId="{2A4E4D38-38FD-5807-0E49-028CBA94082D}"/>
          </ac:picMkLst>
        </pc:picChg>
      </pc:sldChg>
      <pc:sldChg chg="addSp delSp modSp add mod">
        <pc:chgData name="Andreas Hähnel" userId="e512dcb6-ddea-4b73-a79b-7abc1dbe66cd" providerId="ADAL" clId="{CA0AE25C-5A11-42D7-B0D9-A4903A305112}" dt="2022-06-16T11:01:30.987" v="720" actId="1076"/>
        <pc:sldMkLst>
          <pc:docMk/>
          <pc:sldMk cId="3537912142" sldId="280"/>
        </pc:sldMkLst>
        <pc:picChg chg="add mod">
          <ac:chgData name="Andreas Hähnel" userId="e512dcb6-ddea-4b73-a79b-7abc1dbe66cd" providerId="ADAL" clId="{CA0AE25C-5A11-42D7-B0D9-A4903A305112}" dt="2022-06-16T11:01:30.987" v="720" actId="1076"/>
          <ac:picMkLst>
            <pc:docMk/>
            <pc:sldMk cId="3537912142" sldId="280"/>
            <ac:picMk id="4" creationId="{C5E14789-0604-3F67-181B-918FF21DCAA8}"/>
          </ac:picMkLst>
        </pc:picChg>
        <pc:picChg chg="del">
          <ac:chgData name="Andreas Hähnel" userId="e512dcb6-ddea-4b73-a79b-7abc1dbe66cd" providerId="ADAL" clId="{CA0AE25C-5A11-42D7-B0D9-A4903A305112}" dt="2022-06-16T11:01:22.987" v="717" actId="478"/>
          <ac:picMkLst>
            <pc:docMk/>
            <pc:sldMk cId="3537912142" sldId="280"/>
            <ac:picMk id="5" creationId="{2A4E4D38-38FD-5807-0E49-028CBA94082D}"/>
          </ac:picMkLst>
        </pc:picChg>
      </pc:sldChg>
      <pc:sldChg chg="addSp delSp modSp add mod">
        <pc:chgData name="Andreas Hähnel" userId="e512dcb6-ddea-4b73-a79b-7abc1dbe66cd" providerId="ADAL" clId="{CA0AE25C-5A11-42D7-B0D9-A4903A305112}" dt="2022-06-16T11:01:55.454" v="725" actId="1076"/>
        <pc:sldMkLst>
          <pc:docMk/>
          <pc:sldMk cId="3885785570" sldId="281"/>
        </pc:sldMkLst>
        <pc:picChg chg="del">
          <ac:chgData name="Andreas Hähnel" userId="e512dcb6-ddea-4b73-a79b-7abc1dbe66cd" providerId="ADAL" clId="{CA0AE25C-5A11-42D7-B0D9-A4903A305112}" dt="2022-06-16T11:01:36.053" v="722" actId="478"/>
          <ac:picMkLst>
            <pc:docMk/>
            <pc:sldMk cId="3885785570" sldId="281"/>
            <ac:picMk id="4" creationId="{C5E14789-0604-3F67-181B-918FF21DCAA8}"/>
          </ac:picMkLst>
        </pc:picChg>
        <pc:picChg chg="add mod">
          <ac:chgData name="Andreas Hähnel" userId="e512dcb6-ddea-4b73-a79b-7abc1dbe66cd" providerId="ADAL" clId="{CA0AE25C-5A11-42D7-B0D9-A4903A305112}" dt="2022-06-16T11:01:55.454" v="725" actId="1076"/>
          <ac:picMkLst>
            <pc:docMk/>
            <pc:sldMk cId="3885785570" sldId="281"/>
            <ac:picMk id="5" creationId="{FC845CCD-939E-5EED-AA27-F765B86F7472}"/>
          </ac:picMkLst>
        </pc:picChg>
      </pc:sldChg>
      <pc:sldChg chg="add">
        <pc:chgData name="Andreas Hähnel" userId="e512dcb6-ddea-4b73-a79b-7abc1dbe66cd" providerId="ADAL" clId="{CA0AE25C-5A11-42D7-B0D9-A4903A305112}" dt="2022-06-16T11:04:10.182" v="726"/>
        <pc:sldMkLst>
          <pc:docMk/>
          <pc:sldMk cId="446655857" sldId="292"/>
        </pc:sldMkLst>
      </pc:sldChg>
      <pc:sldChg chg="add">
        <pc:chgData name="Andreas Hähnel" userId="e512dcb6-ddea-4b73-a79b-7abc1dbe66cd" providerId="ADAL" clId="{CA0AE25C-5A11-42D7-B0D9-A4903A305112}" dt="2022-06-16T11:04:10.182" v="726"/>
        <pc:sldMkLst>
          <pc:docMk/>
          <pc:sldMk cId="343141209" sldId="293"/>
        </pc:sldMkLst>
      </pc:sldChg>
      <pc:sldChg chg="modSp add mod">
        <pc:chgData name="Andreas Hähnel" userId="e512dcb6-ddea-4b73-a79b-7abc1dbe66cd" providerId="ADAL" clId="{CA0AE25C-5A11-42D7-B0D9-A4903A305112}" dt="2022-06-16T11:06:08.878" v="728" actId="6549"/>
        <pc:sldMkLst>
          <pc:docMk/>
          <pc:sldMk cId="1103310105" sldId="298"/>
        </pc:sldMkLst>
        <pc:spChg chg="mod">
          <ac:chgData name="Andreas Hähnel" userId="e512dcb6-ddea-4b73-a79b-7abc1dbe66cd" providerId="ADAL" clId="{CA0AE25C-5A11-42D7-B0D9-A4903A305112}" dt="2022-06-16T11:06:08.878" v="728" actId="6549"/>
          <ac:spMkLst>
            <pc:docMk/>
            <pc:sldMk cId="1103310105" sldId="298"/>
            <ac:spMk id="3" creationId="{0571318E-5146-9A66-A2F2-E778978ECAD7}"/>
          </ac:spMkLst>
        </pc:spChg>
      </pc:sldChg>
      <pc:sldChg chg="add">
        <pc:chgData name="Andreas Hähnel" userId="e512dcb6-ddea-4b73-a79b-7abc1dbe66cd" providerId="ADAL" clId="{CA0AE25C-5A11-42D7-B0D9-A4903A305112}" dt="2022-06-16T11:05:57.002" v="727"/>
        <pc:sldMkLst>
          <pc:docMk/>
          <pc:sldMk cId="896748545" sldId="299"/>
        </pc:sldMkLst>
      </pc:sldChg>
      <pc:sldChg chg="add">
        <pc:chgData name="Andreas Hähnel" userId="e512dcb6-ddea-4b73-a79b-7abc1dbe66cd" providerId="ADAL" clId="{CA0AE25C-5A11-42D7-B0D9-A4903A305112}" dt="2022-06-16T11:05:57.002" v="727"/>
        <pc:sldMkLst>
          <pc:docMk/>
          <pc:sldMk cId="558288734" sldId="300"/>
        </pc:sldMkLst>
      </pc:sldChg>
      <pc:sldChg chg="add">
        <pc:chgData name="Andreas Hähnel" userId="e512dcb6-ddea-4b73-a79b-7abc1dbe66cd" providerId="ADAL" clId="{CA0AE25C-5A11-42D7-B0D9-A4903A305112}" dt="2022-06-16T11:05:57.002" v="727"/>
        <pc:sldMkLst>
          <pc:docMk/>
          <pc:sldMk cId="4225837930" sldId="305"/>
        </pc:sldMkLst>
      </pc:sldChg>
      <pc:sldChg chg="modSp add mod">
        <pc:chgData name="Andreas Hähnel" userId="e512dcb6-ddea-4b73-a79b-7abc1dbe66cd" providerId="ADAL" clId="{CA0AE25C-5A11-42D7-B0D9-A4903A305112}" dt="2022-06-16T11:07:22.311" v="729" actId="1076"/>
        <pc:sldMkLst>
          <pc:docMk/>
          <pc:sldMk cId="1556123999" sldId="306"/>
        </pc:sldMkLst>
        <pc:picChg chg="mod">
          <ac:chgData name="Andreas Hähnel" userId="e512dcb6-ddea-4b73-a79b-7abc1dbe66cd" providerId="ADAL" clId="{CA0AE25C-5A11-42D7-B0D9-A4903A305112}" dt="2022-06-16T11:07:22.311" v="729" actId="1076"/>
          <ac:picMkLst>
            <pc:docMk/>
            <pc:sldMk cId="1556123999" sldId="306"/>
            <ac:picMk id="5" creationId="{29554FF4-F8EA-0854-F2E6-0EF893096516}"/>
          </ac:picMkLst>
        </pc:picChg>
      </pc:sldChg>
      <pc:sldChg chg="addSp modSp new mod">
        <pc:chgData name="Andreas Hähnel" userId="e512dcb6-ddea-4b73-a79b-7abc1dbe66cd" providerId="ADAL" clId="{CA0AE25C-5A11-42D7-B0D9-A4903A305112}" dt="2022-06-16T11:09:21.560" v="862" actId="14100"/>
        <pc:sldMkLst>
          <pc:docMk/>
          <pc:sldMk cId="2611366332" sldId="307"/>
        </pc:sldMkLst>
        <pc:spChg chg="mod">
          <ac:chgData name="Andreas Hähnel" userId="e512dcb6-ddea-4b73-a79b-7abc1dbe66cd" providerId="ADAL" clId="{CA0AE25C-5A11-42D7-B0D9-A4903A305112}" dt="2022-06-16T11:08:19.876" v="766" actId="20577"/>
          <ac:spMkLst>
            <pc:docMk/>
            <pc:sldMk cId="2611366332" sldId="307"/>
            <ac:spMk id="2" creationId="{14719611-9836-A59F-63A7-84CFB624C2C6}"/>
          </ac:spMkLst>
        </pc:spChg>
        <pc:spChg chg="add mod">
          <ac:chgData name="Andreas Hähnel" userId="e512dcb6-ddea-4b73-a79b-7abc1dbe66cd" providerId="ADAL" clId="{CA0AE25C-5A11-42D7-B0D9-A4903A305112}" dt="2022-06-16T11:09:21.560" v="862" actId="14100"/>
          <ac:spMkLst>
            <pc:docMk/>
            <pc:sldMk cId="2611366332" sldId="307"/>
            <ac:spMk id="4" creationId="{E8CD8535-AC9E-1C14-2710-6533DED6B1D8}"/>
          </ac:spMkLst>
        </pc:spChg>
        <pc:picChg chg="add mod">
          <ac:chgData name="Andreas Hähnel" userId="e512dcb6-ddea-4b73-a79b-7abc1dbe66cd" providerId="ADAL" clId="{CA0AE25C-5A11-42D7-B0D9-A4903A305112}" dt="2022-06-16T11:08:43.007" v="771" actId="1076"/>
          <ac:picMkLst>
            <pc:docMk/>
            <pc:sldMk cId="2611366332" sldId="307"/>
            <ac:picMk id="3" creationId="{DE9F694F-5B10-9EF3-0E2A-F13EE356BBA5}"/>
          </ac:picMkLst>
        </pc:picChg>
      </pc:sldChg>
      <pc:sldChg chg="add ord">
        <pc:chgData name="Andreas Hähnel" userId="e512dcb6-ddea-4b73-a79b-7abc1dbe66cd" providerId="ADAL" clId="{CA0AE25C-5A11-42D7-B0D9-A4903A305112}" dt="2022-06-16T11:09:32.692" v="865"/>
        <pc:sldMkLst>
          <pc:docMk/>
          <pc:sldMk cId="1830314361" sldId="308"/>
        </pc:sldMkLst>
      </pc:sldChg>
      <pc:sldChg chg="modSp add mod ord">
        <pc:chgData name="Andreas Hähnel" userId="e512dcb6-ddea-4b73-a79b-7abc1dbe66cd" providerId="ADAL" clId="{CA0AE25C-5A11-42D7-B0D9-A4903A305112}" dt="2022-06-17T07:26:14.936" v="959" actId="255"/>
        <pc:sldMkLst>
          <pc:docMk/>
          <pc:sldMk cId="3423202406" sldId="309"/>
        </pc:sldMkLst>
        <pc:spChg chg="mod">
          <ac:chgData name="Andreas Hähnel" userId="e512dcb6-ddea-4b73-a79b-7abc1dbe66cd" providerId="ADAL" clId="{CA0AE25C-5A11-42D7-B0D9-A4903A305112}" dt="2022-06-16T11:10:33.874" v="923" actId="27636"/>
          <ac:spMkLst>
            <pc:docMk/>
            <pc:sldMk cId="3423202406" sldId="309"/>
            <ac:spMk id="2" creationId="{5191E0F2-FE77-51ED-3F72-223B58926E74}"/>
          </ac:spMkLst>
        </pc:spChg>
        <pc:spChg chg="mod">
          <ac:chgData name="Andreas Hähnel" userId="e512dcb6-ddea-4b73-a79b-7abc1dbe66cd" providerId="ADAL" clId="{CA0AE25C-5A11-42D7-B0D9-A4903A305112}" dt="2022-06-17T07:26:14.936" v="959" actId="255"/>
          <ac:spMkLst>
            <pc:docMk/>
            <pc:sldMk cId="3423202406" sldId="309"/>
            <ac:spMk id="3" creationId="{07D5023A-BA6F-B725-CF78-FD889E577EA6}"/>
          </ac:spMkLst>
        </pc:spChg>
      </pc:sldChg>
      <pc:sldChg chg="addSp modSp mod">
        <pc:chgData name="Andreas Hähnel" userId="e512dcb6-ddea-4b73-a79b-7abc1dbe66cd" providerId="ADAL" clId="{CA0AE25C-5A11-42D7-B0D9-A4903A305112}" dt="2022-06-17T07:35:14.858" v="1237" actId="14100"/>
        <pc:sldMkLst>
          <pc:docMk/>
          <pc:sldMk cId="2849073179" sldId="310"/>
        </pc:sldMkLst>
        <pc:spChg chg="add mod">
          <ac:chgData name="Andreas Hähnel" userId="e512dcb6-ddea-4b73-a79b-7abc1dbe66cd" providerId="ADAL" clId="{CA0AE25C-5A11-42D7-B0D9-A4903A305112}" dt="2022-06-17T07:35:14.858" v="1237" actId="14100"/>
          <ac:spMkLst>
            <pc:docMk/>
            <pc:sldMk cId="2849073179" sldId="310"/>
            <ac:spMk id="8" creationId="{638FB2DD-B79C-0565-21E9-B2C708FE31CE}"/>
          </ac:spMkLst>
        </pc:spChg>
      </pc:sldChg>
      <pc:sldChg chg="modSp add mod">
        <pc:chgData name="Andreas Hähnel" userId="e512dcb6-ddea-4b73-a79b-7abc1dbe66cd" providerId="ADAL" clId="{CA0AE25C-5A11-42D7-B0D9-A4903A305112}" dt="2022-06-17T07:29:23.302" v="980" actId="27636"/>
        <pc:sldMkLst>
          <pc:docMk/>
          <pc:sldMk cId="776324116" sldId="311"/>
        </pc:sldMkLst>
        <pc:spChg chg="mod">
          <ac:chgData name="Andreas Hähnel" userId="e512dcb6-ddea-4b73-a79b-7abc1dbe66cd" providerId="ADAL" clId="{CA0AE25C-5A11-42D7-B0D9-A4903A305112}" dt="2022-06-17T07:29:23.302" v="980" actId="27636"/>
          <ac:spMkLst>
            <pc:docMk/>
            <pc:sldMk cId="776324116" sldId="311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CA0AE25C-5A11-42D7-B0D9-A4903A305112}" dt="2022-06-17T07:28:09.890" v="969" actId="12"/>
        <pc:sldMkLst>
          <pc:docMk/>
          <pc:sldMk cId="1269920509" sldId="312"/>
        </pc:sldMkLst>
        <pc:spChg chg="mod">
          <ac:chgData name="Andreas Hähnel" userId="e512dcb6-ddea-4b73-a79b-7abc1dbe66cd" providerId="ADAL" clId="{CA0AE25C-5A11-42D7-B0D9-A4903A305112}" dt="2022-06-17T07:28:09.890" v="969" actId="12"/>
          <ac:spMkLst>
            <pc:docMk/>
            <pc:sldMk cId="1269920509" sldId="312"/>
            <ac:spMk id="3" creationId="{07D5023A-BA6F-B725-CF78-FD889E577EA6}"/>
          </ac:spMkLst>
        </pc:spChg>
      </pc:sldChg>
      <pc:sldChg chg="modSp add mod">
        <pc:chgData name="Andreas Hähnel" userId="e512dcb6-ddea-4b73-a79b-7abc1dbe66cd" providerId="ADAL" clId="{CA0AE25C-5A11-42D7-B0D9-A4903A305112}" dt="2022-06-17T12:58:18.879" v="2503" actId="20577"/>
        <pc:sldMkLst>
          <pc:docMk/>
          <pc:sldMk cId="1590774692" sldId="313"/>
        </pc:sldMkLst>
        <pc:spChg chg="mod">
          <ac:chgData name="Andreas Hähnel" userId="e512dcb6-ddea-4b73-a79b-7abc1dbe66cd" providerId="ADAL" clId="{CA0AE25C-5A11-42D7-B0D9-A4903A305112}" dt="2022-06-17T12:58:18.879" v="2503" actId="20577"/>
          <ac:spMkLst>
            <pc:docMk/>
            <pc:sldMk cId="1590774692" sldId="313"/>
            <ac:spMk id="3" creationId="{07D5023A-BA6F-B725-CF78-FD889E577EA6}"/>
          </ac:spMkLst>
        </pc:spChg>
      </pc:sldChg>
      <pc:sldChg chg="add del">
        <pc:chgData name="Andreas Hähnel" userId="e512dcb6-ddea-4b73-a79b-7abc1dbe66cd" providerId="ADAL" clId="{CA0AE25C-5A11-42D7-B0D9-A4903A305112}" dt="2022-06-17T07:30:43.383" v="1003" actId="47"/>
        <pc:sldMkLst>
          <pc:docMk/>
          <pc:sldMk cId="1031900663" sldId="314"/>
        </pc:sldMkLst>
      </pc:sldChg>
      <pc:sldChg chg="addSp delSp modSp new mod">
        <pc:chgData name="Andreas Hähnel" userId="e512dcb6-ddea-4b73-a79b-7abc1dbe66cd" providerId="ADAL" clId="{CA0AE25C-5A11-42D7-B0D9-A4903A305112}" dt="2022-06-17T07:33:44.725" v="1234" actId="1076"/>
        <pc:sldMkLst>
          <pc:docMk/>
          <pc:sldMk cId="2294410144" sldId="314"/>
        </pc:sldMkLst>
        <pc:spChg chg="mod">
          <ac:chgData name="Andreas Hähnel" userId="e512dcb6-ddea-4b73-a79b-7abc1dbe66cd" providerId="ADAL" clId="{CA0AE25C-5A11-42D7-B0D9-A4903A305112}" dt="2022-06-17T07:31:06.588" v="1060" actId="20577"/>
          <ac:spMkLst>
            <pc:docMk/>
            <pc:sldMk cId="2294410144" sldId="314"/>
            <ac:spMk id="2" creationId="{BC39AE57-4524-B4E6-5841-FAA0069E6F31}"/>
          </ac:spMkLst>
        </pc:spChg>
        <pc:spChg chg="mod">
          <ac:chgData name="Andreas Hähnel" userId="e512dcb6-ddea-4b73-a79b-7abc1dbe66cd" providerId="ADAL" clId="{CA0AE25C-5A11-42D7-B0D9-A4903A305112}" dt="2022-06-17T07:32:27.259" v="1208"/>
          <ac:spMkLst>
            <pc:docMk/>
            <pc:sldMk cId="2294410144" sldId="314"/>
            <ac:spMk id="3" creationId="{2E3C9867-644B-EE43-F24B-34C2745941CC}"/>
          </ac:spMkLst>
        </pc:spChg>
        <pc:spChg chg="add mod">
          <ac:chgData name="Andreas Hähnel" userId="e512dcb6-ddea-4b73-a79b-7abc1dbe66cd" providerId="ADAL" clId="{CA0AE25C-5A11-42D7-B0D9-A4903A305112}" dt="2022-06-17T07:33:44.725" v="1234" actId="1076"/>
          <ac:spMkLst>
            <pc:docMk/>
            <pc:sldMk cId="2294410144" sldId="314"/>
            <ac:spMk id="8" creationId="{9CCD55A9-7700-5F71-B7A3-62124D2EFF6D}"/>
          </ac:spMkLst>
        </pc:spChg>
        <pc:picChg chg="add del mod">
          <ac:chgData name="Andreas Hähnel" userId="e512dcb6-ddea-4b73-a79b-7abc1dbe66cd" providerId="ADAL" clId="{CA0AE25C-5A11-42D7-B0D9-A4903A305112}" dt="2022-06-17T07:31:45.605" v="1108" actId="478"/>
          <ac:picMkLst>
            <pc:docMk/>
            <pc:sldMk cId="2294410144" sldId="314"/>
            <ac:picMk id="5" creationId="{3BB1D584-382F-8268-DF42-A34E5ABC7186}"/>
          </ac:picMkLst>
        </pc:picChg>
        <pc:picChg chg="add del mod">
          <ac:chgData name="Andreas Hähnel" userId="e512dcb6-ddea-4b73-a79b-7abc1dbe66cd" providerId="ADAL" clId="{CA0AE25C-5A11-42D7-B0D9-A4903A305112}" dt="2022-06-17T07:33:03.431" v="1212" actId="478"/>
          <ac:picMkLst>
            <pc:docMk/>
            <pc:sldMk cId="2294410144" sldId="314"/>
            <ac:picMk id="7" creationId="{5B46AC98-3F4E-9F46-BB07-9D040AFAC5F5}"/>
          </ac:picMkLst>
        </pc:picChg>
      </pc:sldChg>
      <pc:sldChg chg="add del">
        <pc:chgData name="Andreas Hähnel" userId="e512dcb6-ddea-4b73-a79b-7abc1dbe66cd" providerId="ADAL" clId="{CA0AE25C-5A11-42D7-B0D9-A4903A305112}" dt="2022-06-17T07:30:43.383" v="1003" actId="47"/>
        <pc:sldMkLst>
          <pc:docMk/>
          <pc:sldMk cId="679665118" sldId="315"/>
        </pc:sldMkLst>
      </pc:sldChg>
      <pc:sldChg chg="addSp delSp modSp add mod ord">
        <pc:chgData name="Andreas Hähnel" userId="e512dcb6-ddea-4b73-a79b-7abc1dbe66cd" providerId="ADAL" clId="{CA0AE25C-5A11-42D7-B0D9-A4903A305112}" dt="2022-06-17T08:20:11.172" v="1366" actId="1076"/>
        <pc:sldMkLst>
          <pc:docMk/>
          <pc:sldMk cId="2092701514" sldId="315"/>
        </pc:sldMkLst>
        <pc:spChg chg="mod">
          <ac:chgData name="Andreas Hähnel" userId="e512dcb6-ddea-4b73-a79b-7abc1dbe66cd" providerId="ADAL" clId="{CA0AE25C-5A11-42D7-B0D9-A4903A305112}" dt="2022-06-17T08:20:06.417" v="1365" actId="20577"/>
          <ac:spMkLst>
            <pc:docMk/>
            <pc:sldMk cId="2092701514" sldId="315"/>
            <ac:spMk id="2" creationId="{14719611-9836-A59F-63A7-84CFB624C2C6}"/>
          </ac:spMkLst>
        </pc:spChg>
        <pc:spChg chg="mod">
          <ac:chgData name="Andreas Hähnel" userId="e512dcb6-ddea-4b73-a79b-7abc1dbe66cd" providerId="ADAL" clId="{CA0AE25C-5A11-42D7-B0D9-A4903A305112}" dt="2022-06-17T08:20:11.172" v="1366" actId="1076"/>
          <ac:spMkLst>
            <pc:docMk/>
            <pc:sldMk cId="2092701514" sldId="315"/>
            <ac:spMk id="4" creationId="{E8CD8535-AC9E-1C14-2710-6533DED6B1D8}"/>
          </ac:spMkLst>
        </pc:spChg>
        <pc:spChg chg="del">
          <ac:chgData name="Andreas Hähnel" userId="e512dcb6-ddea-4b73-a79b-7abc1dbe66cd" providerId="ADAL" clId="{CA0AE25C-5A11-42D7-B0D9-A4903A305112}" dt="2022-06-17T08:16:46.262" v="1241" actId="478"/>
          <ac:spMkLst>
            <pc:docMk/>
            <pc:sldMk cId="2092701514" sldId="315"/>
            <ac:spMk id="5" creationId="{CAB2B37C-8DCC-E3D3-0A1E-806215732C77}"/>
          </ac:spMkLst>
        </pc:spChg>
        <pc:spChg chg="del">
          <ac:chgData name="Andreas Hähnel" userId="e512dcb6-ddea-4b73-a79b-7abc1dbe66cd" providerId="ADAL" clId="{CA0AE25C-5A11-42D7-B0D9-A4903A305112}" dt="2022-06-17T08:16:47.497" v="1242" actId="478"/>
          <ac:spMkLst>
            <pc:docMk/>
            <pc:sldMk cId="2092701514" sldId="315"/>
            <ac:spMk id="6" creationId="{BD364018-4139-0437-8825-151A2E9034F4}"/>
          </ac:spMkLst>
        </pc:spChg>
        <pc:spChg chg="add mod">
          <ac:chgData name="Andreas Hähnel" userId="e512dcb6-ddea-4b73-a79b-7abc1dbe66cd" providerId="ADAL" clId="{CA0AE25C-5A11-42D7-B0D9-A4903A305112}" dt="2022-06-17T08:17:30.418" v="1312" actId="1076"/>
          <ac:spMkLst>
            <pc:docMk/>
            <pc:sldMk cId="2092701514" sldId="315"/>
            <ac:spMk id="9" creationId="{EBECC192-FFB9-B11E-D6B1-469246B2AE87}"/>
          </ac:spMkLst>
        </pc:spChg>
      </pc:sldChg>
      <pc:sldChg chg="modSp add mod ord">
        <pc:chgData name="Andreas Hähnel" userId="e512dcb6-ddea-4b73-a79b-7abc1dbe66cd" providerId="ADAL" clId="{CA0AE25C-5A11-42D7-B0D9-A4903A305112}" dt="2022-06-17T09:30:25.207" v="1834" actId="20577"/>
        <pc:sldMkLst>
          <pc:docMk/>
          <pc:sldMk cId="3386968193" sldId="316"/>
        </pc:sldMkLst>
        <pc:spChg chg="mod">
          <ac:chgData name="Andreas Hähnel" userId="e512dcb6-ddea-4b73-a79b-7abc1dbe66cd" providerId="ADAL" clId="{CA0AE25C-5A11-42D7-B0D9-A4903A305112}" dt="2022-06-17T08:17:43.174" v="1323" actId="20577"/>
          <ac:spMkLst>
            <pc:docMk/>
            <pc:sldMk cId="3386968193" sldId="316"/>
            <ac:spMk id="2" creationId="{5191E0F2-FE77-51ED-3F72-223B58926E74}"/>
          </ac:spMkLst>
        </pc:spChg>
        <pc:spChg chg="mod">
          <ac:chgData name="Andreas Hähnel" userId="e512dcb6-ddea-4b73-a79b-7abc1dbe66cd" providerId="ADAL" clId="{CA0AE25C-5A11-42D7-B0D9-A4903A305112}" dt="2022-06-17T09:30:25.207" v="1834" actId="20577"/>
          <ac:spMkLst>
            <pc:docMk/>
            <pc:sldMk cId="3386968193" sldId="316"/>
            <ac:spMk id="3" creationId="{07D5023A-BA6F-B725-CF78-FD889E577EA6}"/>
          </ac:spMkLst>
        </pc:spChg>
      </pc:sldChg>
      <pc:sldChg chg="add del">
        <pc:chgData name="Andreas Hähnel" userId="e512dcb6-ddea-4b73-a79b-7abc1dbe66cd" providerId="ADAL" clId="{CA0AE25C-5A11-42D7-B0D9-A4903A305112}" dt="2022-06-17T07:30:43.383" v="1003" actId="47"/>
        <pc:sldMkLst>
          <pc:docMk/>
          <pc:sldMk cId="3626360524" sldId="316"/>
        </pc:sldMkLst>
      </pc:sldChg>
      <pc:sldChg chg="modSp new mod">
        <pc:chgData name="Andreas Hähnel" userId="e512dcb6-ddea-4b73-a79b-7abc1dbe66cd" providerId="ADAL" clId="{CA0AE25C-5A11-42D7-B0D9-A4903A305112}" dt="2022-06-17T08:23:08.171" v="1566" actId="14"/>
        <pc:sldMkLst>
          <pc:docMk/>
          <pc:sldMk cId="3428609650" sldId="317"/>
        </pc:sldMkLst>
        <pc:spChg chg="mod">
          <ac:chgData name="Andreas Hähnel" userId="e512dcb6-ddea-4b73-a79b-7abc1dbe66cd" providerId="ADAL" clId="{CA0AE25C-5A11-42D7-B0D9-A4903A305112}" dt="2022-06-17T08:20:24.112" v="1396" actId="20577"/>
          <ac:spMkLst>
            <pc:docMk/>
            <pc:sldMk cId="3428609650" sldId="317"/>
            <ac:spMk id="2" creationId="{DF7FF728-C496-CF98-E58E-B444708FB938}"/>
          </ac:spMkLst>
        </pc:spChg>
        <pc:spChg chg="mod">
          <ac:chgData name="Andreas Hähnel" userId="e512dcb6-ddea-4b73-a79b-7abc1dbe66cd" providerId="ADAL" clId="{CA0AE25C-5A11-42D7-B0D9-A4903A305112}" dt="2022-06-17T08:23:08.171" v="1566" actId="14"/>
          <ac:spMkLst>
            <pc:docMk/>
            <pc:sldMk cId="3428609650" sldId="317"/>
            <ac:spMk id="3" creationId="{5CA7BD5B-3777-8BD4-4CD9-9A0F9172ADA4}"/>
          </ac:spMkLst>
        </pc:spChg>
      </pc:sldChg>
      <pc:sldChg chg="add del">
        <pc:chgData name="Andreas Hähnel" userId="e512dcb6-ddea-4b73-a79b-7abc1dbe66cd" providerId="ADAL" clId="{CA0AE25C-5A11-42D7-B0D9-A4903A305112}" dt="2022-06-17T07:30:43.383" v="1003" actId="47"/>
        <pc:sldMkLst>
          <pc:docMk/>
          <pc:sldMk cId="4126074424" sldId="317"/>
        </pc:sldMkLst>
      </pc:sldChg>
      <pc:sldChg chg="addSp modSp new mod">
        <pc:chgData name="Andreas Hähnel" userId="e512dcb6-ddea-4b73-a79b-7abc1dbe66cd" providerId="ADAL" clId="{CA0AE25C-5A11-42D7-B0D9-A4903A305112}" dt="2022-06-17T08:24:16.539" v="1599" actId="20577"/>
        <pc:sldMkLst>
          <pc:docMk/>
          <pc:sldMk cId="743096242" sldId="318"/>
        </pc:sldMkLst>
        <pc:spChg chg="mod">
          <ac:chgData name="Andreas Hähnel" userId="e512dcb6-ddea-4b73-a79b-7abc1dbe66cd" providerId="ADAL" clId="{CA0AE25C-5A11-42D7-B0D9-A4903A305112}" dt="2022-06-17T08:24:16.539" v="1599" actId="20577"/>
          <ac:spMkLst>
            <pc:docMk/>
            <pc:sldMk cId="743096242" sldId="318"/>
            <ac:spMk id="2" creationId="{20650BC5-3EE5-476F-059C-00F35D7DD90D}"/>
          </ac:spMkLst>
        </pc:spChg>
        <pc:picChg chg="add mod">
          <ac:chgData name="Andreas Hähnel" userId="e512dcb6-ddea-4b73-a79b-7abc1dbe66cd" providerId="ADAL" clId="{CA0AE25C-5A11-42D7-B0D9-A4903A305112}" dt="2022-06-17T08:24:09.718" v="1570" actId="1076"/>
          <ac:picMkLst>
            <pc:docMk/>
            <pc:sldMk cId="743096242" sldId="318"/>
            <ac:picMk id="4" creationId="{12637548-3066-27E9-759F-9AA75D2F3821}"/>
          </ac:picMkLst>
        </pc:picChg>
      </pc:sldChg>
      <pc:sldChg chg="add del">
        <pc:chgData name="Andreas Hähnel" userId="e512dcb6-ddea-4b73-a79b-7abc1dbe66cd" providerId="ADAL" clId="{CA0AE25C-5A11-42D7-B0D9-A4903A305112}" dt="2022-06-17T07:30:43.383" v="1003" actId="47"/>
        <pc:sldMkLst>
          <pc:docMk/>
          <pc:sldMk cId="3053888333" sldId="318"/>
        </pc:sldMkLst>
      </pc:sldChg>
      <pc:sldChg chg="add del">
        <pc:chgData name="Andreas Hähnel" userId="e512dcb6-ddea-4b73-a79b-7abc1dbe66cd" providerId="ADAL" clId="{CA0AE25C-5A11-42D7-B0D9-A4903A305112}" dt="2022-06-17T08:24:42.509" v="1601" actId="2696"/>
        <pc:sldMkLst>
          <pc:docMk/>
          <pc:sldMk cId="1683157800" sldId="319"/>
        </pc:sldMkLst>
      </pc:sldChg>
      <pc:sldChg chg="addSp modSp new mod">
        <pc:chgData name="Andreas Hähnel" userId="e512dcb6-ddea-4b73-a79b-7abc1dbe66cd" providerId="ADAL" clId="{CA0AE25C-5A11-42D7-B0D9-A4903A305112}" dt="2022-06-17T08:30:48.345" v="1780" actId="20577"/>
        <pc:sldMkLst>
          <pc:docMk/>
          <pc:sldMk cId="2912954414" sldId="319"/>
        </pc:sldMkLst>
        <pc:spChg chg="mod">
          <ac:chgData name="Andreas Hähnel" userId="e512dcb6-ddea-4b73-a79b-7abc1dbe66cd" providerId="ADAL" clId="{CA0AE25C-5A11-42D7-B0D9-A4903A305112}" dt="2022-06-17T08:28:32.205" v="1705" actId="20577"/>
          <ac:spMkLst>
            <pc:docMk/>
            <pc:sldMk cId="2912954414" sldId="319"/>
            <ac:spMk id="2" creationId="{2FC3EF3A-4C94-08D5-CCD4-95C3BBD41C3D}"/>
          </ac:spMkLst>
        </pc:spChg>
        <pc:spChg chg="mod">
          <ac:chgData name="Andreas Hähnel" userId="e512dcb6-ddea-4b73-a79b-7abc1dbe66cd" providerId="ADAL" clId="{CA0AE25C-5A11-42D7-B0D9-A4903A305112}" dt="2022-06-17T08:30:48.345" v="1780" actId="20577"/>
          <ac:spMkLst>
            <pc:docMk/>
            <pc:sldMk cId="2912954414" sldId="319"/>
            <ac:spMk id="3" creationId="{C026EB65-5205-DB0E-A14D-1E3AD277376D}"/>
          </ac:spMkLst>
        </pc:spChg>
        <pc:picChg chg="add mod">
          <ac:chgData name="Andreas Hähnel" userId="e512dcb6-ddea-4b73-a79b-7abc1dbe66cd" providerId="ADAL" clId="{CA0AE25C-5A11-42D7-B0D9-A4903A305112}" dt="2022-06-17T08:25:29.184" v="1637" actId="14100"/>
          <ac:picMkLst>
            <pc:docMk/>
            <pc:sldMk cId="2912954414" sldId="319"/>
            <ac:picMk id="6" creationId="{9A35E2E7-4989-2E4C-A4C8-32767CDCDD90}"/>
          </ac:picMkLst>
        </pc:picChg>
      </pc:sldChg>
      <pc:sldChg chg="add del">
        <pc:chgData name="Andreas Hähnel" userId="e512dcb6-ddea-4b73-a79b-7abc1dbe66cd" providerId="ADAL" clId="{CA0AE25C-5A11-42D7-B0D9-A4903A305112}" dt="2022-06-17T07:30:43.383" v="1003" actId="47"/>
        <pc:sldMkLst>
          <pc:docMk/>
          <pc:sldMk cId="3899522182" sldId="319"/>
        </pc:sldMkLst>
      </pc:sldChg>
      <pc:sldChg chg="addSp delSp modSp new mod">
        <pc:chgData name="Andreas Hähnel" userId="e512dcb6-ddea-4b73-a79b-7abc1dbe66cd" providerId="ADAL" clId="{CA0AE25C-5A11-42D7-B0D9-A4903A305112}" dt="2022-06-17T08:41:56.340" v="1819"/>
        <pc:sldMkLst>
          <pc:docMk/>
          <pc:sldMk cId="38865876" sldId="320"/>
        </pc:sldMkLst>
        <pc:spChg chg="mod">
          <ac:chgData name="Andreas Hähnel" userId="e512dcb6-ddea-4b73-a79b-7abc1dbe66cd" providerId="ADAL" clId="{CA0AE25C-5A11-42D7-B0D9-A4903A305112}" dt="2022-06-17T08:40:08.868" v="1810" actId="20577"/>
          <ac:spMkLst>
            <pc:docMk/>
            <pc:sldMk cId="38865876" sldId="320"/>
            <ac:spMk id="2" creationId="{7D75135E-DA29-41CC-2990-85597A3C5856}"/>
          </ac:spMkLst>
        </pc:spChg>
        <pc:picChg chg="add del">
          <ac:chgData name="Andreas Hähnel" userId="e512dcb6-ddea-4b73-a79b-7abc1dbe66cd" providerId="ADAL" clId="{CA0AE25C-5A11-42D7-B0D9-A4903A305112}" dt="2022-06-17T08:40:40.402" v="1812" actId="478"/>
          <ac:picMkLst>
            <pc:docMk/>
            <pc:sldMk cId="38865876" sldId="320"/>
            <ac:picMk id="5" creationId="{82A113C7-16BB-A85B-9093-E631D9479A83}"/>
          </ac:picMkLst>
        </pc:picChg>
        <pc:picChg chg="add mod">
          <ac:chgData name="Andreas Hähnel" userId="e512dcb6-ddea-4b73-a79b-7abc1dbe66cd" providerId="ADAL" clId="{CA0AE25C-5A11-42D7-B0D9-A4903A305112}" dt="2022-06-17T08:41:28.169" v="1817" actId="1076"/>
          <ac:picMkLst>
            <pc:docMk/>
            <pc:sldMk cId="38865876" sldId="320"/>
            <ac:picMk id="7" creationId="{2870D252-4391-CDED-E66E-7007B3B0314A}"/>
          </ac:picMkLst>
        </pc:picChg>
        <pc:picChg chg="add mod">
          <ac:chgData name="Andreas Hähnel" userId="e512dcb6-ddea-4b73-a79b-7abc1dbe66cd" providerId="ADAL" clId="{CA0AE25C-5A11-42D7-B0D9-A4903A305112}" dt="2022-06-17T08:41:56.340" v="1819"/>
          <ac:picMkLst>
            <pc:docMk/>
            <pc:sldMk cId="38865876" sldId="320"/>
            <ac:picMk id="8" creationId="{2122169C-E09A-F9CB-985F-7F8E3A3A97CE}"/>
          </ac:picMkLst>
        </pc:picChg>
      </pc:sldChg>
      <pc:sldChg chg="addSp delSp modSp add mod">
        <pc:chgData name="Andreas Hähnel" userId="e512dcb6-ddea-4b73-a79b-7abc1dbe66cd" providerId="ADAL" clId="{CA0AE25C-5A11-42D7-B0D9-A4903A305112}" dt="2022-06-17T08:42:23.886" v="1824" actId="1076"/>
        <pc:sldMkLst>
          <pc:docMk/>
          <pc:sldMk cId="2910456737" sldId="321"/>
        </pc:sldMkLst>
        <pc:picChg chg="add mod">
          <ac:chgData name="Andreas Hähnel" userId="e512dcb6-ddea-4b73-a79b-7abc1dbe66cd" providerId="ADAL" clId="{CA0AE25C-5A11-42D7-B0D9-A4903A305112}" dt="2022-06-17T08:42:23.886" v="1824" actId="1076"/>
          <ac:picMkLst>
            <pc:docMk/>
            <pc:sldMk cId="2910456737" sldId="321"/>
            <ac:picMk id="5" creationId="{DCEA0416-FBDD-FFB1-A28B-2CA14754510C}"/>
          </ac:picMkLst>
        </pc:picChg>
        <pc:picChg chg="del">
          <ac:chgData name="Andreas Hähnel" userId="e512dcb6-ddea-4b73-a79b-7abc1dbe66cd" providerId="ADAL" clId="{CA0AE25C-5A11-42D7-B0D9-A4903A305112}" dt="2022-06-17T08:42:00.495" v="1821" actId="478"/>
          <ac:picMkLst>
            <pc:docMk/>
            <pc:sldMk cId="2910456737" sldId="321"/>
            <ac:picMk id="7" creationId="{2870D252-4391-CDED-E66E-7007B3B0314A}"/>
          </ac:picMkLst>
        </pc:picChg>
      </pc:sldChg>
      <pc:sldChg chg="modSp new mod">
        <pc:chgData name="Andreas Hähnel" userId="e512dcb6-ddea-4b73-a79b-7abc1dbe66cd" providerId="ADAL" clId="{CA0AE25C-5A11-42D7-B0D9-A4903A305112}" dt="2022-06-17T09:36:25.049" v="2497" actId="20577"/>
        <pc:sldMkLst>
          <pc:docMk/>
          <pc:sldMk cId="1656368323" sldId="322"/>
        </pc:sldMkLst>
        <pc:spChg chg="mod">
          <ac:chgData name="Andreas Hähnel" userId="e512dcb6-ddea-4b73-a79b-7abc1dbe66cd" providerId="ADAL" clId="{CA0AE25C-5A11-42D7-B0D9-A4903A305112}" dt="2022-06-17T09:32:32.930" v="1979" actId="20577"/>
          <ac:spMkLst>
            <pc:docMk/>
            <pc:sldMk cId="1656368323" sldId="322"/>
            <ac:spMk id="2" creationId="{62918D5B-6C30-8623-BD3B-BA6E0DDAC359}"/>
          </ac:spMkLst>
        </pc:spChg>
        <pc:spChg chg="mod">
          <ac:chgData name="Andreas Hähnel" userId="e512dcb6-ddea-4b73-a79b-7abc1dbe66cd" providerId="ADAL" clId="{CA0AE25C-5A11-42D7-B0D9-A4903A305112}" dt="2022-06-17T09:36:25.049" v="2497" actId="20577"/>
          <ac:spMkLst>
            <pc:docMk/>
            <pc:sldMk cId="1656368323" sldId="322"/>
            <ac:spMk id="3" creationId="{3FC542A1-E9A8-00DB-27A2-DADCE8BD8C25}"/>
          </ac:spMkLst>
        </pc:spChg>
      </pc:sldChg>
      <pc:sldChg chg="modSp add mod">
        <pc:chgData name="Andreas Hähnel" userId="e512dcb6-ddea-4b73-a79b-7abc1dbe66cd" providerId="ADAL" clId="{CA0AE25C-5A11-42D7-B0D9-A4903A305112}" dt="2022-06-17T09:34:16.254" v="2339" actId="20577"/>
        <pc:sldMkLst>
          <pc:docMk/>
          <pc:sldMk cId="1765249762" sldId="323"/>
        </pc:sldMkLst>
        <pc:spChg chg="mod">
          <ac:chgData name="Andreas Hähnel" userId="e512dcb6-ddea-4b73-a79b-7abc1dbe66cd" providerId="ADAL" clId="{CA0AE25C-5A11-42D7-B0D9-A4903A305112}" dt="2022-06-17T09:34:16.254" v="2339" actId="20577"/>
          <ac:spMkLst>
            <pc:docMk/>
            <pc:sldMk cId="1765249762" sldId="323"/>
            <ac:spMk id="3" creationId="{3FC542A1-E9A8-00DB-27A2-DADCE8BD8C25}"/>
          </ac:spMkLst>
        </pc:spChg>
      </pc:sldChg>
      <pc:sldChg chg="addSp modSp new mod">
        <pc:chgData name="Andreas Hähnel" userId="e512dcb6-ddea-4b73-a79b-7abc1dbe66cd" providerId="ADAL" clId="{CA0AE25C-5A11-42D7-B0D9-A4903A305112}" dt="2022-06-17T09:36:07.967" v="2491" actId="14100"/>
        <pc:sldMkLst>
          <pc:docMk/>
          <pc:sldMk cId="1414589977" sldId="324"/>
        </pc:sldMkLst>
        <pc:spChg chg="mod">
          <ac:chgData name="Andreas Hähnel" userId="e512dcb6-ddea-4b73-a79b-7abc1dbe66cd" providerId="ADAL" clId="{CA0AE25C-5A11-42D7-B0D9-A4903A305112}" dt="2022-06-17T09:34:50.829" v="2389" actId="20577"/>
          <ac:spMkLst>
            <pc:docMk/>
            <pc:sldMk cId="1414589977" sldId="324"/>
            <ac:spMk id="2" creationId="{FEF15769-CE97-CEDC-BE15-9027F5E27BC6}"/>
          </ac:spMkLst>
        </pc:spChg>
        <pc:spChg chg="add mod">
          <ac:chgData name="Andreas Hähnel" userId="e512dcb6-ddea-4b73-a79b-7abc1dbe66cd" providerId="ADAL" clId="{CA0AE25C-5A11-42D7-B0D9-A4903A305112}" dt="2022-06-17T09:36:07.967" v="2491" actId="14100"/>
          <ac:spMkLst>
            <pc:docMk/>
            <pc:sldMk cId="1414589977" sldId="324"/>
            <ac:spMk id="5" creationId="{88DE1424-B64E-105D-DF14-CDB87519E4AA}"/>
          </ac:spMkLst>
        </pc:spChg>
        <pc:picChg chg="add mod">
          <ac:chgData name="Andreas Hähnel" userId="e512dcb6-ddea-4b73-a79b-7abc1dbe66cd" providerId="ADAL" clId="{CA0AE25C-5A11-42D7-B0D9-A4903A305112}" dt="2022-06-17T09:35:15.432" v="2394" actId="1076"/>
          <ac:picMkLst>
            <pc:docMk/>
            <pc:sldMk cId="1414589977" sldId="324"/>
            <ac:picMk id="4" creationId="{F42C468D-82D0-2BE1-3367-ECDD1ABD660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006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@nisnaju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@nisnaju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yatakov.com/blog/%D0%BF%D0%BE%D1%87%D0%B5%D0%BC%D1%83-%D0%B2-%D0%B1%D0%BE%D0%BB%D1%8C%D1%88%D0%B8%D1%85-%D0%BA%D0%BE%D0%BC%D0%BF%D0%B0%D0%BD%D0%B8%D1%8F%D1%85-%D0%BB%D1%8E%D0%B1%D1%8F%D1%82-microsoft-exchange/" TargetMode="External"/><Relationship Id="rId3" Type="http://schemas.openxmlformats.org/officeDocument/2006/relationships/hyperlink" Target="https://www.publicdomainpictures.net/en/view-image.php?image=177936&amp;picture=three-musketeers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www.zonasystem.com/2019/01/cifrar-passwords-con-powershell.html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microsoft-graph-intr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develop/microsoft-graph-intro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microsoft.com/en-us/powershell/microsoftgraph/overview?view=graph-powershell-1.0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mailto:psconfeu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theodi.org/organisation/microsoft/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docs.microsoft.com/en-us/exchange/clients-and-mobile-in-exchange-online/deprecation-of-basic-authentication-exchange-onlin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DE" sz="6000"/>
              <a:t>From the field</a:t>
            </a:r>
            <a:r>
              <a:rPr lang="en-US" sz="6000"/>
              <a:t> -</a:t>
            </a:r>
            <a:r>
              <a:rPr lang="en-DE" sz="6000"/>
              <a:t> </a:t>
            </a:r>
            <a:endParaRPr lang="en-GB" sz="60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i="1"/>
              <a:t>Andreas Hähnel</a:t>
            </a:r>
            <a:endParaRPr lang="en-GB" b="1" i="1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48FE26-B2A8-42BB-F228-C11E017F77B9}"/>
              </a:ext>
            </a:extLst>
          </p:cNvPr>
          <p:cNvGrpSpPr/>
          <p:nvPr/>
        </p:nvGrpSpPr>
        <p:grpSpPr>
          <a:xfrm>
            <a:off x="8769792" y="2625177"/>
            <a:ext cx="1898208" cy="1464223"/>
            <a:chOff x="4309781" y="4186531"/>
            <a:chExt cx="3377386" cy="2383520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3863847-4E6E-EC86-1134-69A96760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309781" y="4186531"/>
              <a:ext cx="3377386" cy="2383520"/>
            </a:xfrm>
            <a:prstGeom prst="rect">
              <a:avLst/>
            </a:prstGeom>
          </p:spPr>
        </p:pic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4CB625F1-8F3F-0FCA-7953-9D5E93807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905936" y="4587033"/>
              <a:ext cx="477371" cy="477371"/>
            </a:xfrm>
            <a:prstGeom prst="rect">
              <a:avLst/>
            </a:prstGeom>
          </p:spPr>
        </p:pic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E6E70061-CB12-BE3A-4208-680FF3A7E3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035" y="4551508"/>
              <a:ext cx="550482" cy="477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51452763-B9AD-530F-356E-34B4A01B0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5700179" y="4709127"/>
              <a:ext cx="473152" cy="473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F9C08-B199-D0A7-2951-958DFDBB0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89" y="729000"/>
            <a:ext cx="802162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14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App created – now the permissions</a:t>
            </a:r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51E60-E8E3-5089-24E2-F2E56E3C6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21" y="1690688"/>
            <a:ext cx="6239558" cy="424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App created – now the permissions</a:t>
            </a:r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E4D38-38FD-5807-0E49-028CBA94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139" y="1690688"/>
            <a:ext cx="598772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28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App created – now the permissions</a:t>
            </a:r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14789-0604-3F67-181B-918FF21DC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693" y="1690688"/>
            <a:ext cx="598061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1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A4A8D-4FCE-D685-1373-1990BAA6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App created – now the permissions</a:t>
            </a:r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45CCD-939E-5EED-AA27-F765B86F7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00" y="1690688"/>
            <a:ext cx="5988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8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6AE9-1B69-C0C5-8180-1B2C8078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App permissions set – now the login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507C-4DE6-B07A-5A2E-216265B3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</a:t>
            </a:r>
            <a:r>
              <a:rPr lang="en-DE" dirty="0"/>
              <a:t>he easiest way: </a:t>
            </a:r>
            <a:r>
              <a:rPr lang="en-US" dirty="0" err="1"/>
              <a:t>TenantID</a:t>
            </a:r>
            <a:r>
              <a:rPr lang="en-US" dirty="0"/>
              <a:t> + </a:t>
            </a:r>
            <a:r>
              <a:rPr lang="en-US" dirty="0" err="1"/>
              <a:t>AppID</a:t>
            </a:r>
            <a:r>
              <a:rPr lang="en-US" dirty="0"/>
              <a:t> + secret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6485A-9EBF-53A5-4C32-494133E6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37" y="2496264"/>
            <a:ext cx="5420525" cy="368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5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26AE9-1B69-C0C5-8180-1B2C8078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/>
              <a:t>App permissions set – now the login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A507C-4DE6-B07A-5A2E-216265B34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S</a:t>
            </a:r>
            <a:r>
              <a:rPr lang="en-DE" err="1"/>
              <a:t>ecret</a:t>
            </a:r>
            <a:r>
              <a:rPr lang="en-DE"/>
              <a:t> is available only on generation and complex:</a:t>
            </a:r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49685-0457-FEF5-37F2-F8025AD17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2567581"/>
            <a:ext cx="852606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1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7FEA-F416-2B2B-C3BD-7087A89E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Interim </a:t>
            </a:r>
            <a:r>
              <a:rPr lang="de-DE" err="1"/>
              <a:t>summary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318E-5146-9A66-A2F2-E778978E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/>
              <a:t>W</a:t>
            </a:r>
            <a:r>
              <a:rPr lang="en-DE"/>
              <a:t>e have an App Registration in AAD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DE"/>
              <a:t>The app is controlled via Conditional Access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de-DE"/>
              <a:t>T</a:t>
            </a:r>
            <a:r>
              <a:rPr lang="en-DE"/>
              <a:t>he app has limited permissions (no “golden ticket”)</a:t>
            </a: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DE"/>
              <a:t>The app can authenticate via secret (max 2 years)</a:t>
            </a:r>
          </a:p>
          <a:p>
            <a:pPr marL="0" indent="0">
              <a:buClr>
                <a:srgbClr val="00B050"/>
              </a:buClr>
              <a:buNone/>
            </a:pPr>
            <a:r>
              <a:rPr lang="en-DE"/>
              <a:t>	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31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7FEA-F416-2B2B-C3BD-7087A89E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Interim </a:t>
            </a:r>
            <a:r>
              <a:rPr lang="de-DE" err="1"/>
              <a:t>summary</a:t>
            </a:r>
            <a:endParaRPr lang="de-DE"/>
          </a:p>
        </p:txBody>
      </p:sp>
      <p:pic>
        <p:nvPicPr>
          <p:cNvPr id="6" name="Content Placeholder 4" descr="Businesswoman hand on chin">
            <a:extLst>
              <a:ext uri="{FF2B5EF4-FFF2-40B4-BE49-F238E27FC236}">
                <a16:creationId xmlns:a16="http://schemas.microsoft.com/office/drawing/2014/main" id="{4F4B27AA-243B-9D6B-3755-1A1367EDC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65" y="1690688"/>
            <a:ext cx="2431346" cy="4351338"/>
          </a:xfr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EBF5975E-15D3-1A86-4FDB-02EFB89AAB90}"/>
              </a:ext>
            </a:extLst>
          </p:cNvPr>
          <p:cNvSpPr/>
          <p:nvPr/>
        </p:nvSpPr>
        <p:spPr>
          <a:xfrm>
            <a:off x="7140175" y="1690687"/>
            <a:ext cx="3819078" cy="2813579"/>
          </a:xfrm>
          <a:prstGeom prst="cloudCallout">
            <a:avLst>
              <a:gd name="adj1" fmla="val -149597"/>
              <a:gd name="adj2" fmla="val -367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The name of the permission scopes sound like a nightmare for some use cases:</a:t>
            </a:r>
          </a:p>
          <a:p>
            <a:pPr algn="ctr"/>
            <a:r>
              <a:rPr lang="en-DE" dirty="0" err="1"/>
              <a:t>Directory.ReadWrite.All</a:t>
            </a:r>
            <a:endParaRPr lang="en-DE" dirty="0"/>
          </a:p>
          <a:p>
            <a:pPr algn="ctr"/>
            <a:r>
              <a:rPr lang="en-DE" dirty="0" err="1"/>
              <a:t>Mail.ReadWrite</a:t>
            </a:r>
            <a:r>
              <a:rPr lang="en-US" dirty="0"/>
              <a:t>   {</a:t>
            </a:r>
            <a:r>
              <a:rPr lang="en-DE" dirty="0"/>
              <a:t>.All</a:t>
            </a:r>
            <a:r>
              <a:rPr lang="en-US" dirty="0"/>
              <a:t>}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9674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/>
              <a:t>Scope your Exchange Online app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/>
              <a:t>M</a:t>
            </a:r>
            <a:r>
              <a:rPr lang="en-DE" err="1"/>
              <a:t>agical</a:t>
            </a:r>
            <a:r>
              <a:rPr lang="en-DE"/>
              <a:t> keyword: “Application Access Policy”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/>
              <a:t>Define a security group that contains all users, the app needs access to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288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/>
              <a:t>Scope your Exchange Online app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22108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myAppRegistrationID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"488e7a87-1cae-470a-889e-80a2e1138097"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#AppID, not </a:t>
            </a:r>
            <a:r>
              <a:rPr lang="en-US" sz="24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ObjectID</a:t>
            </a:r>
            <a:r>
              <a:rPr lang="en-US" sz="24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</a:t>
            </a:r>
            <a:endParaRPr lang="en-DE" sz="2400" b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en-US" sz="24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ApplicationAccessPolicy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2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myAppRegistrationID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2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PolicyScopeGroupId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"TargetedUsers@contoso.com"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2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AccessRight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RestrictAccess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-Description </a:t>
            </a:r>
            <a:r>
              <a:rPr 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"Restrict this app to members of this security or distribution group"</a:t>
            </a:r>
            <a:endParaRPr lang="en-US" sz="2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83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/>
              <a:t>Scope your Exchange Online app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/>
              <a:t>G</a:t>
            </a:r>
            <a:r>
              <a:rPr lang="en-DE" err="1"/>
              <a:t>ood</a:t>
            </a:r>
            <a:r>
              <a:rPr lang="en-DE"/>
              <a:t> to know:</a:t>
            </a:r>
          </a:p>
          <a:p>
            <a:pPr lvl="1"/>
            <a:r>
              <a:rPr lang="de-DE"/>
              <a:t>A</a:t>
            </a:r>
            <a:r>
              <a:rPr lang="en-DE" err="1"/>
              <a:t>pproximately</a:t>
            </a:r>
            <a:r>
              <a:rPr lang="en-DE"/>
              <a:t> 300 policies (if you don’t use description) 😵😖</a:t>
            </a:r>
          </a:p>
          <a:p>
            <a:pPr lvl="1"/>
            <a:r>
              <a:rPr lang="en-DE" err="1"/>
              <a:t>DenyAccess</a:t>
            </a:r>
            <a:r>
              <a:rPr lang="en-DE"/>
              <a:t>: access data for users that are NOT specified in the group (e.g. exclude Management &amp; HR)</a:t>
            </a:r>
          </a:p>
          <a:p>
            <a:pPr lvl="1"/>
            <a:r>
              <a:rPr lang="en-DE" err="1"/>
              <a:t>RestrictAccess</a:t>
            </a:r>
            <a:r>
              <a:rPr lang="en-DE"/>
              <a:t>: access for group members ONLY to this data (e.g. </a:t>
            </a:r>
            <a:r>
              <a:rPr lang="de-DE"/>
              <a:t>R</a:t>
            </a:r>
            <a:r>
              <a:rPr lang="en-DE" err="1"/>
              <a:t>ead</a:t>
            </a:r>
            <a:r>
              <a:rPr lang="en-DE"/>
              <a:t> only calendar, not email)</a:t>
            </a:r>
          </a:p>
          <a:p>
            <a:pPr lvl="1"/>
            <a:r>
              <a:rPr lang="en-DE"/>
              <a:t>DENY wins over RESTRICT (for the same app!)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54FF4-F8EA-0854-F2E6-0EF89309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68" y="1690688"/>
            <a:ext cx="5731113" cy="5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9611-9836-A59F-63A7-84CFB624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Now let’s do some PowerShell magic</a:t>
            </a:r>
            <a:endParaRPr lang="de-DE"/>
          </a:p>
        </p:txBody>
      </p:sp>
      <p:pic>
        <p:nvPicPr>
          <p:cNvPr id="3" name="Picture 2" descr="Customer service man explaining smiling">
            <a:extLst>
              <a:ext uri="{FF2B5EF4-FFF2-40B4-BE49-F238E27FC236}">
                <a16:creationId xmlns:a16="http://schemas.microsoft.com/office/drawing/2014/main" id="{DE9F694F-5B10-9EF3-0E2A-F13EE356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45" y="2341314"/>
            <a:ext cx="3111167" cy="3186993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E8CD8535-AC9E-1C14-2710-6533DED6B1D8}"/>
              </a:ext>
            </a:extLst>
          </p:cNvPr>
          <p:cNvSpPr/>
          <p:nvPr/>
        </p:nvSpPr>
        <p:spPr>
          <a:xfrm>
            <a:off x="6468034" y="1956546"/>
            <a:ext cx="3025589" cy="2400301"/>
          </a:xfrm>
          <a:prstGeom prst="wedgeEllipseCallout">
            <a:avLst>
              <a:gd name="adj1" fmla="val -133277"/>
              <a:gd name="adj2" fmla="val -13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Let’s develop a PowerShell script to fetch emails from an Exchange Online mailbox!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366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9611-9836-A59F-63A7-84CFB624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Now let’s do some PowerShell magic</a:t>
            </a:r>
            <a:endParaRPr lang="de-DE"/>
          </a:p>
        </p:txBody>
      </p:sp>
      <p:pic>
        <p:nvPicPr>
          <p:cNvPr id="3" name="Picture 2" descr="Customer service man explaining smiling">
            <a:extLst>
              <a:ext uri="{FF2B5EF4-FFF2-40B4-BE49-F238E27FC236}">
                <a16:creationId xmlns:a16="http://schemas.microsoft.com/office/drawing/2014/main" id="{DE9F694F-5B10-9EF3-0E2A-F13EE356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45" y="2341314"/>
            <a:ext cx="3111167" cy="3186993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E8CD8535-AC9E-1C14-2710-6533DED6B1D8}"/>
              </a:ext>
            </a:extLst>
          </p:cNvPr>
          <p:cNvSpPr/>
          <p:nvPr/>
        </p:nvSpPr>
        <p:spPr>
          <a:xfrm>
            <a:off x="6468034" y="1956547"/>
            <a:ext cx="3025589" cy="996966"/>
          </a:xfrm>
          <a:prstGeom prst="wedgeEllipseCallout">
            <a:avLst>
              <a:gd name="adj1" fmla="val -135393"/>
              <a:gd name="adj2" fmla="val 226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S</a:t>
            </a:r>
            <a:r>
              <a:rPr lang="en-DE" err="1"/>
              <a:t>ource</a:t>
            </a:r>
            <a:r>
              <a:rPr lang="en-DE"/>
              <a:t> mailbox: SMBX1</a:t>
            </a:r>
            <a:endParaRPr lang="de-DE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CAB2B37C-8DCC-E3D3-0A1E-806215732C77}"/>
              </a:ext>
            </a:extLst>
          </p:cNvPr>
          <p:cNvSpPr/>
          <p:nvPr/>
        </p:nvSpPr>
        <p:spPr>
          <a:xfrm>
            <a:off x="6468033" y="3219372"/>
            <a:ext cx="3025589" cy="996966"/>
          </a:xfrm>
          <a:prstGeom prst="wedgeEllipseCallout">
            <a:avLst>
              <a:gd name="adj1" fmla="val -134184"/>
              <a:gd name="adj2" fmla="val -64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</a:t>
            </a:r>
            <a:r>
              <a:rPr lang="en-DE" err="1"/>
              <a:t>urrent</a:t>
            </a:r>
            <a:r>
              <a:rPr lang="en-DE"/>
              <a:t> Emails are identified and exported</a:t>
            </a:r>
            <a:endParaRPr lang="de-DE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D364018-4139-0437-8825-151A2E9034F4}"/>
              </a:ext>
            </a:extLst>
          </p:cNvPr>
          <p:cNvSpPr/>
          <p:nvPr/>
        </p:nvSpPr>
        <p:spPr>
          <a:xfrm>
            <a:off x="6468032" y="4482197"/>
            <a:ext cx="3025589" cy="996966"/>
          </a:xfrm>
          <a:prstGeom prst="wedgeEllipseCallout">
            <a:avLst>
              <a:gd name="adj1" fmla="val -134788"/>
              <a:gd name="adj2" fmla="val -163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E</a:t>
            </a:r>
            <a:r>
              <a:rPr lang="en-DE" err="1"/>
              <a:t>xported</a:t>
            </a:r>
            <a:r>
              <a:rPr lang="en-DE"/>
              <a:t> Emails are deleted</a:t>
            </a:r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FB2DD-B79C-0565-21E9-B2C708FE31CE}"/>
              </a:ext>
            </a:extLst>
          </p:cNvPr>
          <p:cNvSpPr txBox="1"/>
          <p:nvPr/>
        </p:nvSpPr>
        <p:spPr>
          <a:xfrm>
            <a:off x="6468032" y="5844941"/>
            <a:ext cx="545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Microsoft Graph API - Microsoft </a:t>
            </a:r>
            <a:r>
              <a:rPr lang="de-DE" dirty="0" err="1">
                <a:hlinkClick r:id="rId3"/>
              </a:rPr>
              <a:t>Entra</a:t>
            </a:r>
            <a:r>
              <a:rPr lang="de-DE" dirty="0">
                <a:hlinkClick r:id="rId3"/>
              </a:rPr>
              <a:t> | Microsoft Docs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73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3143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ExchO</a:t>
            </a:r>
            <a:r>
              <a:rPr lang="en-US"/>
              <a:t>, Graph &amp; PowerShell magic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4331"/>
            <a:ext cx="10515600" cy="314087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#========================================================================</a:t>
            </a:r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Global Variables</a:t>
            </a:r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#========================================================================</a:t>
            </a:r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#region global variables</a:t>
            </a:r>
            <a:endParaRPr lang="es-E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TargetMailboxes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"smbx1@3q1cnm.onmicrosoft.com"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New-Variable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-Name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-Value 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"488e7a87-1cae-470a-889e-80a2e1138097"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-Option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ReadOnly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New-Variable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-Name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tenantID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-Value 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"ac531135-db87-4577-9701-f3351b528e74"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-Option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ReadOnly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New-Variable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-Name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clientSecret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-Value 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"Cst8Q~vRlUPwQk54DBei3o7sBY3aL-7csGUkYbUs"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-Option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ReadOnly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#endregion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02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ExchO</a:t>
            </a:r>
            <a:r>
              <a:rPr lang="en-US"/>
              <a:t>, Graph &amp; PowerShell magic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22090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#========================================================================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Functions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#========================================================================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#region </a:t>
            </a:r>
            <a:r>
              <a:rPr lang="de-DE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functions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Get-GraphAuthorizationToken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param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(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ResourceURL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'https://graph.microsoft.com'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Mandatory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TenantID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Mandatory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ClientKey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Mandatory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AppID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   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$Authority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"https://login.windows.net/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TenantID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/oauth2/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token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Reflection.Assembly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]::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LoadWithPartialName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System.Web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| 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Out-Null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EncodedKey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System.Web.HttpUtility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]::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UrlEncode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ClientKey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grant_type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client_credentials&amp;client_id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&amp;client_secret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EncodedKey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&amp;resource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ResourceUrl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Invoke-RestMethod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-Method Post -Uri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$Authority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/x-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www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-form-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-Body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:APIHeader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Authorization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Bearer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.access_token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#========================================================================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324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ExchO</a:t>
            </a:r>
            <a:r>
              <a:rPr lang="en-US"/>
              <a:t>, Graph &amp; PowerShell magic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2209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-String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[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Mandatory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)][</a:t>
            </a:r>
            <a:r>
              <a:rPr lang="de-DE" sz="9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.ToLower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.Replace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.Replace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"ä"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.Replace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"ö"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.Replace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"ü"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ue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.Replace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"ß"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de-DE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.Replace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"?"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9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Write-Output</a:t>
            </a: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#========================================================================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#endregion</a:t>
            </a:r>
            <a:endParaRPr lang="de-DE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2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ExchO</a:t>
            </a:r>
            <a:r>
              <a:rPr lang="en-US"/>
              <a:t>, Graph &amp; PowerShell magic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471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#========================================================================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9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Scriptstart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#========================================================================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9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GraphAuthorizationToken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TenantID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tenantID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9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ClientKey</a:t>
            </a:r>
            <a:r>
              <a:rPr lang="en-US" sz="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9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clientSecret</a:t>
            </a:r>
            <a:endParaRPr lang="en-US" sz="900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mailbox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TargetMailboxes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"https://graph.microsoft.com/v1.0/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mailbox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mailFolders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/Inbox"</a:t>
            </a:r>
            <a:endParaRPr lang="de-DE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EmailFolderInbox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Invoke-RestMethod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-Uri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-Method </a:t>
            </a:r>
            <a:r>
              <a:rPr lang="de-DE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-Headers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:APIHeader</a:t>
            </a:r>
            <a:endParaRPr lang="de-DE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"https://graph.microsoft.com/v1.0/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mailbox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mailFolders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$EmailFolderInbox</a:t>
            </a:r>
            <a:r>
              <a:rPr lang="de-DE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.id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allMails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Invoke-RestMethod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-Uri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-Method </a:t>
            </a:r>
            <a:r>
              <a:rPr lang="de-DE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-Headers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:APIHeader</a:t>
            </a:r>
            <a:endParaRPr lang="de-DE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allMails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e-DE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Export-</a:t>
            </a:r>
            <a:r>
              <a:rPr lang="de-DE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Clixml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-Path 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"C:\dev\allmails.xml"</a:t>
            </a:r>
            <a:endParaRPr lang="de-DE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8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$mail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allMails</a:t>
            </a:r>
            <a:r>
              <a:rPr lang="de-DE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      </a:t>
            </a:r>
          </a:p>
          <a:p>
            <a:pPr marL="0" indent="0">
              <a:buNone/>
            </a:pPr>
            <a:r>
              <a:rPr lang="de-DE" sz="800" dirty="0">
                <a:solidFill>
                  <a:srgbClr val="D4D4D4"/>
                </a:solidFill>
                <a:latin typeface="Consolas" panose="020B0609020204030204" pitchFamily="49" charset="0"/>
              </a:rPr>
              <a:t>   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$mail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e-DE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Export-</a:t>
            </a:r>
            <a:r>
              <a:rPr lang="de-DE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Clixml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-Path 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"C:\dev\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Normalize-String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mail</a:t>
            </a:r>
            <a:r>
              <a:rPr lang="de-DE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.Subject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xml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"https://graph.microsoft.com/v1.0/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mailbox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mailFolders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$EmailFolderInbox</a:t>
            </a:r>
            <a:r>
              <a:rPr lang="de-DE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.id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messages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$mail</a:t>
            </a:r>
            <a:r>
              <a:rPr lang="de-DE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.id</a:t>
            </a:r>
            <a:r>
              <a:rPr lang="de-DE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de-DE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Invoke-RestMethod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-Uri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-Method DELETE -Headers </a:t>
            </a:r>
            <a:r>
              <a:rPr lang="de-DE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de-DE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:APIHeader</a:t>
            </a:r>
            <a:endParaRPr lang="de-DE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buNone/>
            </a:pPr>
            <a:r>
              <a:rPr lang="de-DE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774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AE57-4524-B4E6-5841-FAA0069E6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have some time left….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C9867-644B-EE43-F24B-34C274594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“Forget” the attribute .value here: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 using Invoke-</a:t>
            </a:r>
            <a:r>
              <a:rPr lang="en-US" dirty="0" err="1"/>
              <a:t>WebRequest</a:t>
            </a:r>
            <a:r>
              <a:rPr lang="en-US" dirty="0"/>
              <a:t> instead of Invoke-</a:t>
            </a:r>
            <a:r>
              <a:rPr lang="en-US" dirty="0" err="1"/>
              <a:t>RestMethod</a:t>
            </a:r>
            <a:r>
              <a:rPr lang="en-US" dirty="0"/>
              <a:t> and ask your colleagues for help 😉</a:t>
            </a:r>
            <a:endParaRPr lang="de-DE" dirty="0"/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9CCD55A9-7700-5F71-B7A3-62124D2EFF6D}"/>
              </a:ext>
            </a:extLst>
          </p:cNvPr>
          <p:cNvSpPr txBox="1">
            <a:spLocks/>
          </p:cNvSpPr>
          <p:nvPr/>
        </p:nvSpPr>
        <p:spPr>
          <a:xfrm>
            <a:off x="3154403" y="2549903"/>
            <a:ext cx="5100873" cy="4286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$mail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allMails</a:t>
            </a:r>
            <a:r>
              <a:rPr lang="en-US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9441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Andreas Hähnel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2002: Lotus Notes Admin &amp; Developer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2008: Exchange 2007 PowerShell 💖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S</a:t>
            </a:r>
            <a:r>
              <a:rPr lang="en-DE" dirty="0" err="1"/>
              <a:t>ince</a:t>
            </a:r>
            <a:r>
              <a:rPr lang="en-DE" dirty="0"/>
              <a:t> 2013: focussed on Microsoft Cloud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DE" dirty="0"/>
              <a:t>Senior Consultant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DE" dirty="0"/>
              <a:t>Cloud Solutions Architect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DE" dirty="0"/>
              <a:t>Problem-solver with PowerShell 🧙‍♂️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DE" dirty="0"/>
              <a:t>Sarcasm is always free of charge 🤘</a:t>
            </a: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25648"/>
            <a:ext cx="3008627" cy="346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CA75BF63-6E79-B664-C483-55984F16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16386"/>
            <a:ext cx="1760577" cy="1760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79D602-9665-0B07-ADE5-6FB64D4CC290}"/>
              </a:ext>
            </a:extLst>
          </p:cNvPr>
          <p:cNvSpPr txBox="1"/>
          <p:nvPr/>
        </p:nvSpPr>
        <p:spPr>
          <a:xfrm>
            <a:off x="810548" y="4047054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 with me: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9611-9836-A59F-63A7-84CFB624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the Graph PowerShell SDK?</a:t>
            </a:r>
            <a:endParaRPr lang="de-DE" dirty="0"/>
          </a:p>
        </p:txBody>
      </p:sp>
      <p:pic>
        <p:nvPicPr>
          <p:cNvPr id="3" name="Picture 2" descr="Customer service man explaining smiling">
            <a:extLst>
              <a:ext uri="{FF2B5EF4-FFF2-40B4-BE49-F238E27FC236}">
                <a16:creationId xmlns:a16="http://schemas.microsoft.com/office/drawing/2014/main" id="{DE9F694F-5B10-9EF3-0E2A-F13EE356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45" y="2341314"/>
            <a:ext cx="3111167" cy="3186993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E8CD8535-AC9E-1C14-2710-6533DED6B1D8}"/>
              </a:ext>
            </a:extLst>
          </p:cNvPr>
          <p:cNvSpPr/>
          <p:nvPr/>
        </p:nvSpPr>
        <p:spPr>
          <a:xfrm>
            <a:off x="6721531" y="2297131"/>
            <a:ext cx="3025589" cy="1637679"/>
          </a:xfrm>
          <a:prstGeom prst="wedgeEllipseCallout">
            <a:avLst>
              <a:gd name="adj1" fmla="val -139283"/>
              <a:gd name="adj2" fmla="val -5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that also possible with the Microsoft Graph PowerShell SDK?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FB2DD-B79C-0565-21E9-B2C708FE31CE}"/>
              </a:ext>
            </a:extLst>
          </p:cNvPr>
          <p:cNvSpPr txBox="1"/>
          <p:nvPr/>
        </p:nvSpPr>
        <p:spPr>
          <a:xfrm>
            <a:off x="6468032" y="5844941"/>
            <a:ext cx="545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Microsoft Graph API - Microsoft </a:t>
            </a:r>
            <a:r>
              <a:rPr lang="de-DE" dirty="0" err="1">
                <a:hlinkClick r:id="rId3"/>
              </a:rPr>
              <a:t>Entra</a:t>
            </a:r>
            <a:r>
              <a:rPr lang="de-DE" dirty="0">
                <a:hlinkClick r:id="rId3"/>
              </a:rPr>
              <a:t> | Microsoft Docs</a:t>
            </a:r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ECC192-FFB9-B11E-D6B1-469246B2AE87}"/>
              </a:ext>
            </a:extLst>
          </p:cNvPr>
          <p:cNvSpPr txBox="1"/>
          <p:nvPr/>
        </p:nvSpPr>
        <p:spPr>
          <a:xfrm>
            <a:off x="6096000" y="534364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4"/>
              </a:rPr>
              <a:t>Microsoft Graph PowerShell SDK </a:t>
            </a:r>
            <a:r>
              <a:rPr lang="de-DE" dirty="0" err="1">
                <a:hlinkClick r:id="rId4"/>
              </a:rPr>
              <a:t>overview</a:t>
            </a:r>
            <a:r>
              <a:rPr lang="de-DE" dirty="0">
                <a:hlinkClick r:id="rId4"/>
              </a:rPr>
              <a:t> | Microsoft Docs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701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FF728-C496-CF98-E58E-B444708F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Graph PowerShell SDK?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7BD5B-3777-8BD4-4CD9-9A0F9172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Graph without the complex Graph calls</a:t>
            </a:r>
          </a:p>
          <a:p>
            <a:r>
              <a:rPr lang="de-DE" dirty="0" err="1"/>
              <a:t>Wrapping</a:t>
            </a:r>
            <a:r>
              <a:rPr lang="de-DE" dirty="0"/>
              <a:t> Graph Calls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PowerShell </a:t>
            </a:r>
            <a:r>
              <a:rPr lang="de-DE" dirty="0" err="1"/>
              <a:t>commands</a:t>
            </a:r>
            <a:endParaRPr lang="de-DE" dirty="0"/>
          </a:p>
          <a:p>
            <a:r>
              <a:rPr lang="de-DE" dirty="0"/>
              <a:t>[</a:t>
            </a:r>
            <a:r>
              <a:rPr lang="de-DE" dirty="0" err="1"/>
              <a:t>Get|Set</a:t>
            </a:r>
            <a:r>
              <a:rPr lang="de-DE" dirty="0"/>
              <a:t>|…]-</a:t>
            </a:r>
            <a:r>
              <a:rPr lang="de-DE" b="1" dirty="0">
                <a:solidFill>
                  <a:srgbClr val="0070C0"/>
                </a:solidFill>
              </a:rPr>
              <a:t>Mg</a:t>
            </a:r>
            <a:r>
              <a:rPr lang="de-DE" dirty="0"/>
              <a:t>[</a:t>
            </a:r>
            <a:r>
              <a:rPr lang="de-DE" dirty="0" err="1"/>
              <a:t>Noun</a:t>
            </a:r>
            <a:r>
              <a:rPr lang="de-DE" dirty="0"/>
              <a:t>]</a:t>
            </a:r>
          </a:p>
          <a:p>
            <a:pPr lvl="1"/>
            <a:r>
              <a:rPr lang="de-DE" dirty="0"/>
              <a:t>Connect-</a:t>
            </a:r>
            <a:r>
              <a:rPr lang="de-DE" dirty="0" err="1"/>
              <a:t>MgGraph</a:t>
            </a:r>
            <a:endParaRPr lang="de-DE" dirty="0"/>
          </a:p>
          <a:p>
            <a:pPr lvl="1"/>
            <a:r>
              <a:rPr lang="de-DE" dirty="0" err="1"/>
              <a:t>Get-MgUserMailFolder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8609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0BC5-3EE5-476F-059C-00F35D7D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Graph PowerShell SDK?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37548-3066-27E9-759F-9AA75D2F3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528" y="1850571"/>
            <a:ext cx="598462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96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3EF3A-4C94-08D5-CCD4-95C3BBD4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Graph PowerShell SDK?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6EB65-5205-DB0E-A14D-1E3AD27737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Permissions are global</a:t>
            </a:r>
          </a:p>
          <a:p>
            <a:r>
              <a:rPr lang="en-US" dirty="0"/>
              <a:t>Every admin (or user?) could use these</a:t>
            </a:r>
          </a:p>
          <a:p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01BC9-E6FF-6403-06C4-025023224B8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5E2E7-4989-2E4C-A4C8-32767CDC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1937657"/>
            <a:ext cx="5192587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4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135E-DA29-41CC-2990-85597A3C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Graph </a:t>
            </a:r>
            <a:r>
              <a:rPr lang="en-US" dirty="0" err="1"/>
              <a:t>Powershell</a:t>
            </a:r>
            <a:r>
              <a:rPr lang="en-US" dirty="0"/>
              <a:t> SDK?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25F1-DEA9-DAA2-4276-2C87C0981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0D252-4391-CDED-E66E-7007B3B0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39" y="1719268"/>
            <a:ext cx="6907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5135E-DA29-41CC-2990-85597A3C5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 Graph </a:t>
            </a:r>
            <a:r>
              <a:rPr lang="en-US" dirty="0" err="1"/>
              <a:t>Powershell</a:t>
            </a:r>
            <a:r>
              <a:rPr lang="en-US" dirty="0"/>
              <a:t> SDK?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625F1-DEA9-DAA2-4276-2C87C0981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A0416-FBDD-FFB1-A28B-2CA147545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688" y="1690688"/>
            <a:ext cx="598462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56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ExchO</a:t>
            </a:r>
            <a:r>
              <a:rPr lang="en-US" dirty="0"/>
              <a:t>, Graph &amp; PowerShell magic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471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Import-Module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Microsoft.Graph.Mail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Import-Module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Microsoft.Graph.Authentication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MgGraph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-Scopes 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Mail.Read.Shared,User.Read.All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Get-MgUser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-Search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'"</a:t>
            </a:r>
            <a:r>
              <a:rPr lang="de-DE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DisplayName:Spiderman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"'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ConsistencyLevel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eventual </a:t>
            </a:r>
          </a:p>
          <a:p>
            <a:pPr marL="0" indent="0">
              <a:buNone/>
            </a:pPr>
            <a:b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allMails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Get-MgUserMessage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.Id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allMails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Clixml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-Path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"C:\dev\allmails.xml"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$mail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allMails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$mail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Export-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Clixml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-Path 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"C:\dev\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$(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$mail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.Subject</a:t>
            </a:r>
            <a:r>
              <a:rPr lang="de-DE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.xml"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#here </a:t>
            </a:r>
            <a:r>
              <a:rPr lang="de-D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de-D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can</a:t>
            </a:r>
            <a:r>
              <a:rPr lang="de-D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de-D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UPN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Remove-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MgUserMessage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de-DE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.Id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$mail</a:t>
            </a:r>
            <a:r>
              <a:rPr lang="de-DE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.id</a:t>
            </a:r>
            <a:endParaRPr lang="de-DE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696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8D5B-6C30-8623-BD3B-BA6E0DDA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automation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42A1-E9A8-00DB-27A2-DADCE8BD8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do it!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D9905-6988-0A97-22AB-268F2EF6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280" y="3102603"/>
            <a:ext cx="1057423" cy="1000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763B5F-D5C8-32D8-6E47-99BCBA1D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950" y="3083551"/>
            <a:ext cx="1047896" cy="1019317"/>
          </a:xfrm>
          <a:prstGeom prst="rect">
            <a:avLst/>
          </a:prstGeom>
        </p:spPr>
      </p:pic>
      <p:pic>
        <p:nvPicPr>
          <p:cNvPr id="9" name="Graphic 8" descr="Trophy with solid fill">
            <a:extLst>
              <a:ext uri="{FF2B5EF4-FFF2-40B4-BE49-F238E27FC236}">
                <a16:creationId xmlns:a16="http://schemas.microsoft.com/office/drawing/2014/main" id="{2F9C2A18-C229-0986-8FB1-B82FA4156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8694" y="3102603"/>
            <a:ext cx="914400" cy="914400"/>
          </a:xfrm>
          <a:prstGeom prst="rect">
            <a:avLst/>
          </a:prstGeom>
        </p:spPr>
      </p:pic>
      <p:pic>
        <p:nvPicPr>
          <p:cNvPr id="11" name="Graphic 10" descr="Add with solid fill">
            <a:extLst>
              <a:ext uri="{FF2B5EF4-FFF2-40B4-BE49-F238E27FC236}">
                <a16:creationId xmlns:a16="http://schemas.microsoft.com/office/drawing/2014/main" id="{66AE6023-3CFD-C904-E3D5-FE7AB0A338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7416" y="3336043"/>
            <a:ext cx="620311" cy="620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BC6FC-E916-DED7-555B-2C69A272E1AD}"/>
              </a:ext>
            </a:extLst>
          </p:cNvPr>
          <p:cNvSpPr txBox="1"/>
          <p:nvPr/>
        </p:nvSpPr>
        <p:spPr>
          <a:xfrm>
            <a:off x="6788561" y="313836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=</a:t>
            </a:r>
            <a:endParaRPr lang="en-DE" sz="6000" b="1" dirty="0"/>
          </a:p>
        </p:txBody>
      </p:sp>
    </p:spTree>
    <p:extLst>
      <p:ext uri="{BB962C8B-B14F-4D97-AF65-F5344CB8AC3E}">
        <p14:creationId xmlns:p14="http://schemas.microsoft.com/office/powerpoint/2010/main" val="13550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1FA7-B42F-B8B8-0C9E-A3CFEEE60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what about Azure Automation?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C1E7C-EADD-E7F0-6262-FB68C6DC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57" y="1690688"/>
            <a:ext cx="882088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68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5769-CE97-CEDC-BE15-9027F5E2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closing: real world examples</a:t>
            </a:r>
            <a:endParaRPr lang="de-DE" dirty="0"/>
          </a:p>
        </p:txBody>
      </p:sp>
      <p:pic>
        <p:nvPicPr>
          <p:cNvPr id="4" name="Picture 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F42C468D-82D0-2BE1-3367-ECDD1ABD6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19" y="1902438"/>
            <a:ext cx="3570047" cy="3570047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8DE1424-B64E-105D-DF14-CDB87519E4AA}"/>
              </a:ext>
            </a:extLst>
          </p:cNvPr>
          <p:cNvSpPr/>
          <p:nvPr/>
        </p:nvSpPr>
        <p:spPr>
          <a:xfrm>
            <a:off x="7173045" y="2566467"/>
            <a:ext cx="3749809" cy="1459966"/>
          </a:xfrm>
          <a:prstGeom prst="wedgeRectCallout">
            <a:avLst>
              <a:gd name="adj1" fmla="val -99010"/>
              <a:gd name="adj2" fmla="val -28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 me </a:t>
            </a:r>
            <a:r>
              <a:rPr lang="en-DE" dirty="0"/>
              <a:t>show</a:t>
            </a:r>
            <a:r>
              <a:rPr lang="en-US" dirty="0"/>
              <a:t> you 2 easy examples, where I used Microsoft Graph in customer projects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458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oman in wheelchair finger on chin">
            <a:extLst>
              <a:ext uri="{FF2B5EF4-FFF2-40B4-BE49-F238E27FC236}">
                <a16:creationId xmlns:a16="http://schemas.microsoft.com/office/drawing/2014/main" id="{67AB8077-2770-7DF3-49C4-0C2745983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75" y="2288882"/>
            <a:ext cx="1777756" cy="3338713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B0E11EB7-780E-94D8-E899-4F6FFF4659BF}"/>
              </a:ext>
            </a:extLst>
          </p:cNvPr>
          <p:cNvSpPr/>
          <p:nvPr/>
        </p:nvSpPr>
        <p:spPr>
          <a:xfrm>
            <a:off x="225720" y="355387"/>
            <a:ext cx="2840212" cy="935531"/>
          </a:xfrm>
          <a:prstGeom prst="cloudCallout">
            <a:avLst>
              <a:gd name="adj1" fmla="val 12415"/>
              <a:gd name="adj2" fmla="val 112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Why is that “SO” important?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D7ED7FD4-A2F6-DDE1-DDA7-8F0F9F94DD31}"/>
              </a:ext>
            </a:extLst>
          </p:cNvPr>
          <p:cNvSpPr/>
          <p:nvPr/>
        </p:nvSpPr>
        <p:spPr>
          <a:xfrm>
            <a:off x="3464538" y="289112"/>
            <a:ext cx="3023667" cy="1001806"/>
          </a:xfrm>
          <a:prstGeom prst="cloudCallout">
            <a:avLst>
              <a:gd name="adj1" fmla="val -81983"/>
              <a:gd name="adj2" fmla="val 1135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My JIT Apps are running without problems</a:t>
            </a:r>
            <a:endParaRPr lang="de-DE"/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E0747C60-EF11-461C-76A9-D005FE6AA9BE}"/>
              </a:ext>
            </a:extLst>
          </p:cNvPr>
          <p:cNvSpPr/>
          <p:nvPr/>
        </p:nvSpPr>
        <p:spPr>
          <a:xfrm>
            <a:off x="3885879" y="1443158"/>
            <a:ext cx="3023667" cy="1001806"/>
          </a:xfrm>
          <a:prstGeom prst="cloudCallout">
            <a:avLst>
              <a:gd name="adj1" fmla="val -88432"/>
              <a:gd name="adj2" fmla="val 33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have Exchange PowerShell V1 up and running</a:t>
            </a:r>
            <a:endParaRPr lang="de-DE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0CCDAF-AEF4-DCB3-D6E7-94F23AE9C412}"/>
              </a:ext>
            </a:extLst>
          </p:cNvPr>
          <p:cNvSpPr/>
          <p:nvPr/>
        </p:nvSpPr>
        <p:spPr>
          <a:xfrm>
            <a:off x="5397712" y="2916812"/>
            <a:ext cx="3023667" cy="679076"/>
          </a:xfrm>
          <a:prstGeom prst="wedgeRectCallout">
            <a:avLst>
              <a:gd name="adj1" fmla="val 56610"/>
              <a:gd name="adj2" fmla="val -860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Which authentication technologies are you using?</a:t>
            </a:r>
            <a:endParaRPr lang="de-DE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E8AB7BD0-8713-A7BE-B664-A5E2AF2CBE36}"/>
              </a:ext>
            </a:extLst>
          </p:cNvPr>
          <p:cNvSpPr/>
          <p:nvPr/>
        </p:nvSpPr>
        <p:spPr>
          <a:xfrm>
            <a:off x="4410635" y="4746812"/>
            <a:ext cx="3381936" cy="668030"/>
          </a:xfrm>
          <a:prstGeom prst="wedgeRoundRectCallout">
            <a:avLst>
              <a:gd name="adj1" fmla="val -92976"/>
              <a:gd name="adj2" fmla="val -3350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Stupid question: Username &amp; password of course!</a:t>
            </a:r>
            <a:endParaRPr lang="de-DE"/>
          </a:p>
        </p:txBody>
      </p:sp>
      <p:pic>
        <p:nvPicPr>
          <p:cNvPr id="11" name="Picture 10" descr="Businessman looking at clipboard">
            <a:extLst>
              <a:ext uri="{FF2B5EF4-FFF2-40B4-BE49-F238E27FC236}">
                <a16:creationId xmlns:a16="http://schemas.microsoft.com/office/drawing/2014/main" id="{7804BB02-7645-5E66-DF32-059B3BC04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89" y="2067965"/>
            <a:ext cx="1310485" cy="34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8D5B-6C30-8623-BD3B-BA6E0DDA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(Exchange) examples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42A1-E9A8-00DB-27A2-DADCE8BD8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Absence in calendars:</a:t>
            </a:r>
          </a:p>
          <a:p>
            <a:pPr lvl="1"/>
            <a:r>
              <a:rPr lang="en-US" dirty="0"/>
              <a:t>User requests holidays (3</a:t>
            </a:r>
            <a:r>
              <a:rPr lang="en-US" baseline="30000" dirty="0"/>
              <a:t>rd</a:t>
            </a:r>
            <a:r>
              <a:rPr lang="en-US" dirty="0"/>
              <a:t> party app)</a:t>
            </a:r>
          </a:p>
          <a:p>
            <a:pPr lvl="1"/>
            <a:r>
              <a:rPr lang="de-DE" dirty="0"/>
              <a:t>3rd </a:t>
            </a:r>
            <a:r>
              <a:rPr lang="de-DE" dirty="0" err="1"/>
              <a:t>party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a </a:t>
            </a:r>
            <a:r>
              <a:rPr lang="de-DE" dirty="0" err="1"/>
              <a:t>daily</a:t>
            </a:r>
            <a:r>
              <a:rPr lang="de-DE" dirty="0"/>
              <a:t> CSV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absence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Import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calendar</a:t>
            </a:r>
            <a:r>
              <a:rPr lang="de-DE" dirty="0"/>
              <a:t> (</a:t>
            </a:r>
            <a:r>
              <a:rPr lang="de-DE" dirty="0" err="1"/>
              <a:t>holiday</a:t>
            </a:r>
            <a:r>
              <a:rPr lang="de-DE" dirty="0"/>
              <a:t> / sick / …) via Graph</a:t>
            </a:r>
          </a:p>
        </p:txBody>
      </p:sp>
    </p:spTree>
    <p:extLst>
      <p:ext uri="{BB962C8B-B14F-4D97-AF65-F5344CB8AC3E}">
        <p14:creationId xmlns:p14="http://schemas.microsoft.com/office/powerpoint/2010/main" val="1656368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8D5B-6C30-8623-BD3B-BA6E0DDAC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(Exchange) examples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42A1-E9A8-00DB-27A2-DADCE8BD8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Mini-CRM</a:t>
            </a:r>
          </a:p>
          <a:p>
            <a:pPr lvl="1"/>
            <a:r>
              <a:rPr lang="en-US" dirty="0"/>
              <a:t>Sales people write down customer appointment results in their calendar (in a defined format)</a:t>
            </a:r>
          </a:p>
          <a:p>
            <a:pPr lvl="1"/>
            <a:r>
              <a:rPr lang="en-US" dirty="0"/>
              <a:t>Every day these appointments are scanned via Graph</a:t>
            </a:r>
          </a:p>
          <a:p>
            <a:pPr lvl="1"/>
            <a:r>
              <a:rPr lang="en-US" dirty="0"/>
              <a:t>All results are transferred to a SharePoint list via Graph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249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0131-D5B7-43CB-C093-35CFB0212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last </a:t>
            </a:r>
            <a:r>
              <a:rPr lang="de-DE"/>
              <a:t>important </a:t>
            </a:r>
            <a:r>
              <a:rPr lang="en-US" dirty="0"/>
              <a:t>slide (I promise)</a:t>
            </a:r>
            <a:endParaRPr lang="en-DE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E605E2F7-A108-4840-E984-16DB3B60C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4715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(-not 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allUsers</a:t>
            </a:r>
            <a:r>
              <a:rPr lang="de-DE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.Value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| </a:t>
            </a:r>
            <a:r>
              <a:rPr lang="de-DE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Where-Object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$_</a:t>
            </a:r>
            <a:r>
              <a:rPr lang="de-DE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proxyaddresses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ilike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owner</a:t>
            </a:r>
            <a:r>
              <a:rPr lang="de-DE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pPr marL="0" indent="0">
              <a:buNone/>
            </a:pP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found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de-DE" sz="1400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allUsers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'@</a:t>
            </a:r>
            <a:r>
              <a:rPr lang="de-DE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odata.nextLink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allUsers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Invoke-RestMethod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-Method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-Uri 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de-DE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-Headers </a:t>
            </a:r>
            <a:r>
              <a:rPr lang="de-DE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de-DE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:APIHeader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6588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err="1"/>
              <a:t>Sample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PSConf.EU 2022 </a:t>
            </a:r>
            <a:r>
              <a:rPr lang="fr-FR" err="1"/>
              <a:t>presentation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prefer</a:t>
            </a:r>
            <a:r>
              <a:rPr lang="fr-FR"/>
              <a:t> demos, use slides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moderation</a:t>
            </a:r>
            <a:endParaRPr lang="fr-FR"/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session is 30 min.</a:t>
            </a:r>
          </a:p>
          <a:p>
            <a:r>
              <a:rPr lang="en-GB"/>
              <a:t>Then 15min Q&amp;A.</a:t>
            </a:r>
          </a:p>
          <a:p>
            <a:r>
              <a:rPr lang="en-GB"/>
              <a:t>At the end of your 45 min, please leave the room to the next speaker.</a:t>
            </a:r>
          </a:p>
          <a:p>
            <a:r>
              <a:rPr lang="en-GB"/>
              <a:t>You’re welcome to continue the discussion in the Foyer area.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/>
              <a:t>Update the twitter </a:t>
            </a:r>
            <a:r>
              <a:rPr lang="fr-FR" sz="3600" err="1"/>
              <a:t>handle</a:t>
            </a:r>
            <a:r>
              <a:rPr lang="fr-FR" sz="3600"/>
              <a:t> on the master slide</a:t>
            </a:r>
            <a:endParaRPr lang="en-GB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To open the slide master: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close the Master view: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help, do not </a:t>
            </a:r>
            <a:r>
              <a:rPr lang="fr-FR" err="1"/>
              <a:t>hesitate</a:t>
            </a:r>
            <a:r>
              <a:rPr lang="fr-FR"/>
              <a:t> to email us at </a:t>
            </a:r>
            <a:r>
              <a:rPr lang="fr-FR">
                <a:hlinkClick r:id="rId2"/>
              </a:rPr>
              <a:t>psconfeu@synedgy.com</a:t>
            </a:r>
            <a:r>
              <a:rPr lang="fr-FR"/>
              <a:t> 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6861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72216-5DC2-894A-9EB3-0753C5506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665" y="1423736"/>
            <a:ext cx="5774002" cy="1161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B032B3-659A-7AC5-828A-5EEB727F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6650"/>
            <a:ext cx="4510719" cy="1464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CAC3C-5C3D-76E3-A736-770E8F48928C}"/>
              </a:ext>
            </a:extLst>
          </p:cNvPr>
          <p:cNvSpPr txBox="1"/>
          <p:nvPr/>
        </p:nvSpPr>
        <p:spPr>
          <a:xfrm>
            <a:off x="1031581" y="5761797"/>
            <a:ext cx="9575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Deprecation of Basic authentication in Exchange Online | Microsoft Docs</a:t>
            </a:r>
            <a:endParaRPr lang="de-DE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35F8DE9-71F4-F410-61E2-C5B54A96D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3590" y="2739079"/>
            <a:ext cx="3519419" cy="15774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0EC6B5-E831-645C-64D9-20FF9E234C11}"/>
              </a:ext>
            </a:extLst>
          </p:cNvPr>
          <p:cNvCxnSpPr/>
          <p:nvPr/>
        </p:nvCxnSpPr>
        <p:spPr>
          <a:xfrm flipV="1">
            <a:off x="4000500" y="2339788"/>
            <a:ext cx="1714500" cy="988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0738E9-5D7D-E20B-BF6F-567F3ACB65DC}"/>
              </a:ext>
            </a:extLst>
          </p:cNvPr>
          <p:cNvCxnSpPr>
            <a:cxnSpLocks/>
          </p:cNvCxnSpPr>
          <p:nvPr/>
        </p:nvCxnSpPr>
        <p:spPr>
          <a:xfrm>
            <a:off x="3983691" y="3748841"/>
            <a:ext cx="1650627" cy="7760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29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sinessman disappointed">
            <a:extLst>
              <a:ext uri="{FF2B5EF4-FFF2-40B4-BE49-F238E27FC236}">
                <a16:creationId xmlns:a16="http://schemas.microsoft.com/office/drawing/2014/main" id="{605CCB9D-E9DA-C3B4-8A03-82B60C1C6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45" y="1413781"/>
            <a:ext cx="1367366" cy="4030438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C03A864C-7498-F5C2-E685-9CB5AE91B1B7}"/>
              </a:ext>
            </a:extLst>
          </p:cNvPr>
          <p:cNvSpPr/>
          <p:nvPr/>
        </p:nvSpPr>
        <p:spPr>
          <a:xfrm>
            <a:off x="2830605" y="443753"/>
            <a:ext cx="3079376" cy="1082488"/>
          </a:xfrm>
          <a:prstGeom prst="cloudCallout">
            <a:avLst>
              <a:gd name="adj1" fmla="val -66685"/>
              <a:gd name="adj2" fmla="val 643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Damn! What does that mean for my applications?</a:t>
            </a:r>
            <a:endParaRPr lang="de-DE"/>
          </a:p>
        </p:txBody>
      </p:sp>
      <p:pic>
        <p:nvPicPr>
          <p:cNvPr id="9" name="Picture 8" descr="Woman in wheelchair finger on chin">
            <a:extLst>
              <a:ext uri="{FF2B5EF4-FFF2-40B4-BE49-F238E27FC236}">
                <a16:creationId xmlns:a16="http://schemas.microsoft.com/office/drawing/2014/main" id="{7268AB42-D934-E645-9BAE-7760C350D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256" y="608001"/>
            <a:ext cx="1401849" cy="2632742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167CD06-7785-7E23-4577-3FCB642CBE1B}"/>
              </a:ext>
            </a:extLst>
          </p:cNvPr>
          <p:cNvSpPr/>
          <p:nvPr/>
        </p:nvSpPr>
        <p:spPr>
          <a:xfrm>
            <a:off x="5204013" y="2028585"/>
            <a:ext cx="2495390" cy="614723"/>
          </a:xfrm>
          <a:prstGeom prst="wedgeRectCallout">
            <a:avLst>
              <a:gd name="adj1" fmla="val 116533"/>
              <a:gd name="adj2" fmla="val -231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That is simple, they stop working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de-DE"/>
          </a:p>
        </p:txBody>
      </p:sp>
      <p:pic>
        <p:nvPicPr>
          <p:cNvPr id="12" name="Picture 11" descr="Customer service man explaining smiling">
            <a:extLst>
              <a:ext uri="{FF2B5EF4-FFF2-40B4-BE49-F238E27FC236}">
                <a16:creationId xmlns:a16="http://schemas.microsoft.com/office/drawing/2014/main" id="{C371AEA4-D0B4-A065-3D36-FEEF45DC2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98" y="4309783"/>
            <a:ext cx="1753015" cy="1795740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4F343145-8156-6D5E-58E8-EA4370AD9CB2}"/>
              </a:ext>
            </a:extLst>
          </p:cNvPr>
          <p:cNvSpPr/>
          <p:nvPr/>
        </p:nvSpPr>
        <p:spPr>
          <a:xfrm>
            <a:off x="5351929" y="3529853"/>
            <a:ext cx="3025589" cy="988359"/>
          </a:xfrm>
          <a:prstGeom prst="wedgeEllipseCallout">
            <a:avLst>
              <a:gd name="adj1" fmla="val -67944"/>
              <a:gd name="adj2" fmla="val 45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can help you with PowerShell and the MS Graph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4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25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2363-AA5F-B7F7-0477-668CEE35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or what is still “Basic”?</a:t>
            </a:r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0AE26-266D-3B1E-F853-1A0B10D9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111022"/>
            <a:ext cx="8524875" cy="382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6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2363-AA5F-B7F7-0477-668CEE35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</a:t>
            </a:r>
            <a:r>
              <a:rPr lang="en-DE" err="1"/>
              <a:t>reate</a:t>
            </a:r>
            <a:r>
              <a:rPr lang="en-DE"/>
              <a:t> Service Principal with PS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1021B-9130-841C-3EC3-2726CEF8A0F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Connect-</a:t>
            </a:r>
            <a:r>
              <a:rPr lang="de-DE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#Module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AzureAD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!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PSConfEU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appHomepageURL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'https://localhost:12345'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appReplyURL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'https://localhost:12345/</a:t>
            </a:r>
            <a:r>
              <a:rPr lang="de-DE" sz="1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signin-oidc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myCoolApp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AzureADApplication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myAppRegistration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AvailableToOtherTenants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-Homepage 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appHomePageUrl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ReplyUrls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$appReplyUrl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#now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Service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Principal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that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myEnterpriseApp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New-</a:t>
            </a:r>
            <a:r>
              <a:rPr lang="de-DE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AzureADServicePrincipal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de-DE" sz="16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de-DE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myCoolApp</a:t>
            </a:r>
            <a:r>
              <a:rPr lang="de-DE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.AppID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-Tags </a:t>
            </a:r>
            <a:r>
              <a:rPr lang="de-DE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“WindowsAzureActiveDirectoryIntegratedApp”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”PSConfEU”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#now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happy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600" b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Conditional</a:t>
            </a:r>
            <a:r>
              <a:rPr lang="de-DE" sz="16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Access!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0748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C0B0183CB9494EBE99A59341BD8B67" ma:contentTypeVersion="11" ma:contentTypeDescription="Create a new document." ma:contentTypeScope="" ma:versionID="49837f9ce88fde20a155db43e2702d48">
  <xsd:schema xmlns:xsd="http://www.w3.org/2001/XMLSchema" xmlns:xs="http://www.w3.org/2001/XMLSchema" xmlns:p="http://schemas.microsoft.com/office/2006/metadata/properties" xmlns:ns2="30fd6ddb-bbf4-4bcb-87f6-0d06537702d9" xmlns:ns3="46284ce2-3c49-44ea-a6e2-80a5845e2966" targetNamespace="http://schemas.microsoft.com/office/2006/metadata/properties" ma:root="true" ma:fieldsID="ac3f58adcfde78f3e6a8af6ebcd782b9" ns2:_="" ns3:_="">
    <xsd:import namespace="30fd6ddb-bbf4-4bcb-87f6-0d06537702d9"/>
    <xsd:import namespace="46284ce2-3c49-44ea-a6e2-80a5845e296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d6ddb-bbf4-4bcb-87f6-0d06537702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82cbc74-47f4-4b39-84ec-0e46d637f6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284ce2-3c49-44ea-a6e2-80a5845e296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ce8dde2-f78d-46b7-b3e6-4db4e90ca570}" ma:internalName="TaxCatchAll" ma:showField="CatchAllData" ma:web="46284ce2-3c49-44ea-a6e2-80a5845e296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fd6ddb-bbf4-4bcb-87f6-0d06537702d9">
      <Terms xmlns="http://schemas.microsoft.com/office/infopath/2007/PartnerControls"/>
    </lcf76f155ced4ddcb4097134ff3c332f>
    <TaxCatchAll xmlns="46284ce2-3c49-44ea-a6e2-80a5845e2966" xsi:nil="true"/>
  </documentManagement>
</p:properties>
</file>

<file path=customXml/itemProps1.xml><?xml version="1.0" encoding="utf-8"?>
<ds:datastoreItem xmlns:ds="http://schemas.openxmlformats.org/officeDocument/2006/customXml" ds:itemID="{1CBC03FE-9B17-4091-811A-AD1C1C1C43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D9B5AD2-A953-4757-B8FC-4BF89CCA70E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0fd6ddb-bbf4-4bcb-87f6-0d06537702d9"/>
    <ds:schemaRef ds:uri="46284ce2-3c49-44ea-a6e2-80a5845e2966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62EE1F-6867-4681-9491-8E2F22EA2454}">
  <ds:schemaRefs>
    <ds:schemaRef ds:uri="http://schemas.microsoft.com/office/2006/metadata/properties"/>
    <ds:schemaRef ds:uri="http://www.w3.org/2000/xmlns/"/>
    <ds:schemaRef ds:uri="30fd6ddb-bbf4-4bcb-87f6-0d06537702d9"/>
    <ds:schemaRef ds:uri="http://schemas.microsoft.com/office/infopath/2007/PartnerControls"/>
    <ds:schemaRef ds:uri="46284ce2-3c49-44ea-a6e2-80a5845e2966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1850</Words>
  <Application>Microsoft Office PowerPoint</Application>
  <PresentationFormat>Widescreen</PresentationFormat>
  <Paragraphs>234</Paragraphs>
  <Slides>49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Consolas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Who or what is still “Basic”?</vt:lpstr>
      <vt:lpstr>Create Service Principal with PS</vt:lpstr>
      <vt:lpstr>PowerPoint Presentation</vt:lpstr>
      <vt:lpstr>App created – now the permissions</vt:lpstr>
      <vt:lpstr>App created – now the permissions</vt:lpstr>
      <vt:lpstr>App created – now the permissions</vt:lpstr>
      <vt:lpstr>App created – now the permissions</vt:lpstr>
      <vt:lpstr>App permissions set – now the login</vt:lpstr>
      <vt:lpstr>App permissions set – now the login</vt:lpstr>
      <vt:lpstr>Interim summary</vt:lpstr>
      <vt:lpstr>Interim summary</vt:lpstr>
      <vt:lpstr>Scope your Exchange Online app</vt:lpstr>
      <vt:lpstr>Scope your Exchange Online app</vt:lpstr>
      <vt:lpstr>Scope your Exchange Online app</vt:lpstr>
      <vt:lpstr>Now let’s do some PowerShell magic</vt:lpstr>
      <vt:lpstr>Now let’s do some PowerShell magic</vt:lpstr>
      <vt:lpstr>Demos</vt:lpstr>
      <vt:lpstr>ExchO, Graph &amp; PowerShell magic</vt:lpstr>
      <vt:lpstr>ExchO, Graph &amp; PowerShell magic</vt:lpstr>
      <vt:lpstr>ExchO, Graph &amp; PowerShell magic</vt:lpstr>
      <vt:lpstr>ExchO, Graph &amp; PowerShell magic</vt:lpstr>
      <vt:lpstr>If you have some time left….</vt:lpstr>
      <vt:lpstr>And the Graph PowerShell SDK?</vt:lpstr>
      <vt:lpstr>And the Graph PowerShell SDK?</vt:lpstr>
      <vt:lpstr>And the Graph PowerShell SDK?</vt:lpstr>
      <vt:lpstr>And the Graph PowerShell SDK?</vt:lpstr>
      <vt:lpstr>And the Graph Powershell SDK?</vt:lpstr>
      <vt:lpstr>And the Graph Powershell SDK?</vt:lpstr>
      <vt:lpstr>ExchO, Graph &amp; PowerShell magic</vt:lpstr>
      <vt:lpstr>Real world automation</vt:lpstr>
      <vt:lpstr>And what about Azure Automation?</vt:lpstr>
      <vt:lpstr>Session closing: real world examples</vt:lpstr>
      <vt:lpstr>Real world (Exchange) examples</vt:lpstr>
      <vt:lpstr>Real world (Exchange) examples</vt:lpstr>
      <vt:lpstr>The last important slide (I promise)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Andreas Hähnel</cp:lastModifiedBy>
  <cp:revision>1</cp:revision>
  <dcterms:created xsi:type="dcterms:W3CDTF">2022-05-02T14:38:43Z</dcterms:created>
  <dcterms:modified xsi:type="dcterms:W3CDTF">2022-06-23T07:15:56Z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0x010100D2C0B0183CB9494EBE99A59341BD8B67</vt:lpwstr>
  </property>
  <property fmtid="{D5CDD505-2E9C-101B-9397-08002B2CF9AE}" pid="3" name="MediaServiceImageTags">
    <vt:lpwstr/>
  </property>
</Properties>
</file>